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801600" cy="9601200" type="A3"/>
  <p:notesSz cx="6797675" cy="9928225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1DA616"/>
    <a:srgbClr val="008E40"/>
    <a:srgbClr val="3A765B"/>
    <a:srgbClr val="FF0000"/>
    <a:srgbClr val="2BF52B"/>
    <a:srgbClr val="0000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83" autoAdjust="0"/>
    <p:restoredTop sz="94660"/>
  </p:normalViewPr>
  <p:slideViewPr>
    <p:cSldViewPr>
      <p:cViewPr>
        <p:scale>
          <a:sx n="60" d="100"/>
          <a:sy n="60" d="100"/>
        </p:scale>
        <p:origin x="-942" y="210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37CEFBC-6572-48F6-A2BF-C009FB59C5A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AE39DD0-CA44-4C44-B803-7997348DE14A}" type="slidenum">
              <a:rPr lang="es-ES_tradnl" sz="1200" smtClean="0"/>
              <a:pPr eaLnBrk="1" hangingPunct="1">
                <a:defRPr/>
              </a:pPr>
              <a:t>1</a:t>
            </a:fld>
            <a:endParaRPr lang="es-ES_tradnl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B93FF-C52A-46C4-A083-C7043696C9A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30BF1-AD2E-46C5-8BCD-EBFED6192DB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8BC64-08F1-4826-A8F5-1E35B42EAF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DCE69-064D-4EB4-BF14-42E4EE838D0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330EC-035D-4EF7-A93F-A58B0A3522B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80DA4-935C-4237-927C-B52C1F1BCEC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4121C-BAD3-4433-9C79-34E48261DF9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D7F0C-2406-49F4-BA9A-736476A8CB6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A1E0F-A7E2-4963-A3D5-718FB597724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3AD21-644E-43D0-BDA9-A8FB9E0CB38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49D2B-3D3F-44D1-BA59-C3F4BC8C382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EAC1C-248E-4B75-BBDA-AE13377CB68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9763" y="8743950"/>
            <a:ext cx="29876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>
              <a:defRPr sz="2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563" y="8743950"/>
            <a:ext cx="40544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ctr">
              <a:defRPr sz="2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163" y="8743950"/>
            <a:ext cx="29876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cs typeface="+mn-cs"/>
              </a:defRPr>
            </a:lvl1pPr>
          </a:lstStyle>
          <a:p>
            <a:pPr>
              <a:defRPr/>
            </a:pPr>
            <a:fld id="{CA4935C5-84AC-4E3F-AE9A-4AA04990DCB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2pPr>
      <a:lvl3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3pPr>
      <a:lvl4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4pPr>
      <a:lvl5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479425" indent="-479425" algn="l" defTabSz="1279525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eaLnBrk="0" fontAlgn="base" hangingPunct="0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</a:defRPr>
      </a:lvl2pPr>
      <a:lvl3pPr marL="1600200" indent="-320675" algn="l" defTabSz="127952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</a:defRPr>
      </a:lvl3pPr>
      <a:lvl4pPr marL="2239963" indent="-319088" algn="l" defTabSz="1279525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879725" indent="-319088" algn="l" defTabSz="1279525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7"/>
          <p:cNvSpPr>
            <a:spLocks noChangeArrowheads="1"/>
          </p:cNvSpPr>
          <p:nvPr/>
        </p:nvSpPr>
        <p:spPr bwMode="auto">
          <a:xfrm rot="-327939">
            <a:off x="-584200" y="-671513"/>
            <a:ext cx="14257338" cy="1758951"/>
          </a:xfrm>
          <a:prstGeom prst="rect">
            <a:avLst/>
          </a:prstGeom>
          <a:gradFill rotWithShape="1">
            <a:gsLst>
              <a:gs pos="0">
                <a:srgbClr val="CC00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51" name="Rectangle 27"/>
          <p:cNvSpPr>
            <a:spLocks noGrp="1" noChangeArrowheads="1"/>
          </p:cNvSpPr>
          <p:nvPr>
            <p:ph type="title"/>
          </p:nvPr>
        </p:nvSpPr>
        <p:spPr>
          <a:xfrm>
            <a:off x="1287463" y="0"/>
            <a:ext cx="10182225" cy="1312863"/>
          </a:xfrm>
        </p:spPr>
        <p:txBody>
          <a:bodyPr/>
          <a:lstStyle/>
          <a:p>
            <a:pPr eaLnBrk="1" hangingPunct="1"/>
            <a:r>
              <a:rPr lang="es-ES" sz="2800" b="1" dirty="0" smtClean="0"/>
              <a:t>APRENDIZAJE DE </a:t>
            </a:r>
            <a:r>
              <a:rPr lang="es-ES" sz="2800" b="1" dirty="0" smtClean="0"/>
              <a:t>ACCIDENTE SIN BAJA</a:t>
            </a: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400" dirty="0" smtClean="0"/>
              <a:t>Caída chofer a la caja del camión al subirse al quitar </a:t>
            </a:r>
            <a:r>
              <a:rPr lang="es-ES" sz="2400" dirty="0" err="1" smtClean="0"/>
              <a:t>tauliner</a:t>
            </a:r>
            <a:endParaRPr lang="es-ES" sz="2400" dirty="0" smtClean="0">
              <a:solidFill>
                <a:schemeClr val="tx1"/>
              </a:solidFill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304456" y="1200200"/>
            <a:ext cx="6121400" cy="136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DESCRIPCIÓN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ES" sz="1600" dirty="0" smtClean="0"/>
              <a:t>El chofer se </a:t>
            </a:r>
            <a:r>
              <a:rPr lang="es-ES" sz="1600" dirty="0" smtClean="0"/>
              <a:t>disponía </a:t>
            </a:r>
            <a:r>
              <a:rPr lang="es-ES" sz="1600" dirty="0" smtClean="0"/>
              <a:t>a quitar </a:t>
            </a:r>
            <a:r>
              <a:rPr lang="es-ES" sz="1600" dirty="0" smtClean="0"/>
              <a:t>travesaño </a:t>
            </a:r>
            <a:r>
              <a:rPr lang="es-ES" sz="1600" dirty="0" smtClean="0"/>
              <a:t>de arriba del final del </a:t>
            </a:r>
            <a:r>
              <a:rPr lang="es-ES" sz="1600" dirty="0" err="1" smtClean="0"/>
              <a:t>tauliner</a:t>
            </a:r>
            <a:r>
              <a:rPr lang="es-ES" sz="1600" dirty="0" smtClean="0"/>
              <a:t>, para poder iniciar la carga, se pierde el equilibrio y cae en la plataforma, </a:t>
            </a:r>
            <a:r>
              <a:rPr lang="es-ES" sz="1600" dirty="0" err="1" smtClean="0"/>
              <a:t>dañandose</a:t>
            </a:r>
            <a:r>
              <a:rPr lang="es-ES" sz="1600" dirty="0" smtClean="0"/>
              <a:t> </a:t>
            </a:r>
            <a:r>
              <a:rPr lang="es-ES" sz="1600" dirty="0" smtClean="0"/>
              <a:t>la muñeca.</a:t>
            </a:r>
            <a:endParaRPr lang="es-ES" sz="1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6256784" y="7464896"/>
            <a:ext cx="6336704" cy="174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>
            <a:lvl1pPr marL="250825" indent="-50165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1pPr>
            <a:lvl2pPr marL="933450" indent="-47625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390650" indent="-47625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847850" indent="-47625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305050" indent="-47625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762250" indent="-47625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3219450" indent="-47625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676650" indent="-47625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4133850" indent="-47625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_tradnl" sz="2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ACCIONES CORRECTORAS</a:t>
            </a:r>
          </a:p>
          <a:p>
            <a:pPr algn="ctr" eaLnBrk="1" hangingPunct="1">
              <a:defRPr/>
            </a:pPr>
            <a:endParaRPr lang="es-ES_tradnl" sz="1000" b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eaLnBrk="1" hangingPunct="1">
              <a:defRPr/>
            </a:pPr>
            <a:r>
              <a:rPr lang="es-ES_tradnl" sz="1500" dirty="0" smtClean="0"/>
              <a:t>   </a:t>
            </a:r>
            <a:r>
              <a:rPr lang="es-ES_tradnl" sz="1500" dirty="0" smtClean="0"/>
              <a:t>  </a:t>
            </a:r>
            <a:r>
              <a:rPr lang="es-ES_tradnl" sz="1500" dirty="0" smtClean="0"/>
              <a:t>-  Realizar lección de aprendizaje</a:t>
            </a:r>
            <a:endParaRPr lang="es-ES_tradnl" dirty="0" smtClean="0"/>
          </a:p>
          <a:p>
            <a:pPr algn="just" eaLnBrk="1" hangingPunct="1">
              <a:defRPr/>
            </a:pPr>
            <a:r>
              <a:rPr lang="es-ES_tradnl" sz="1500" dirty="0" smtClean="0"/>
              <a:t>    </a:t>
            </a:r>
            <a:r>
              <a:rPr lang="es-ES_tradnl" sz="1500" dirty="0" smtClean="0"/>
              <a:t> </a:t>
            </a:r>
            <a:r>
              <a:rPr lang="es-ES_tradnl" sz="1500" dirty="0" smtClean="0"/>
              <a:t>-  </a:t>
            </a:r>
            <a:r>
              <a:rPr lang="es-ES_tradnl" sz="1500" dirty="0" smtClean="0"/>
              <a:t>Conseguir escalerilla y/o utillaje</a:t>
            </a:r>
            <a:endParaRPr lang="es-ES_tradnl" sz="1500" dirty="0" smtClean="0"/>
          </a:p>
          <a:p>
            <a:pPr algn="just" eaLnBrk="1" hangingPunct="1">
              <a:defRPr/>
            </a:pPr>
            <a:r>
              <a:rPr lang="es-ES_tradnl" sz="1500" dirty="0" smtClean="0"/>
              <a:t>    </a:t>
            </a:r>
            <a:r>
              <a:rPr lang="es-ES_tradnl" sz="1500" dirty="0" smtClean="0"/>
              <a:t> - </a:t>
            </a:r>
            <a:r>
              <a:rPr lang="es-ES_tradnl" sz="1500" dirty="0" smtClean="0"/>
              <a:t>R</a:t>
            </a:r>
            <a:r>
              <a:rPr lang="es-ES_tradnl" sz="1500" dirty="0" smtClean="0"/>
              <a:t>emarcan la prohibición de que lo choferes se suban a los laterales de las cajas de los camiones</a:t>
            </a:r>
            <a:endParaRPr lang="es-ES_tradnl" sz="1500" dirty="0" smtClean="0"/>
          </a:p>
          <a:p>
            <a:pPr algn="just" eaLnBrk="1" hangingPunct="1">
              <a:defRPr/>
            </a:pPr>
            <a:r>
              <a:rPr lang="es-ES_tradnl" sz="1500" dirty="0"/>
              <a:t> </a:t>
            </a:r>
            <a:r>
              <a:rPr lang="es-ES_tradnl" sz="1500" dirty="0" smtClean="0"/>
              <a:t>   </a:t>
            </a:r>
            <a:r>
              <a:rPr lang="es-ES_tradnl" sz="1500" dirty="0" smtClean="0"/>
              <a:t> </a:t>
            </a:r>
            <a:r>
              <a:rPr lang="es-ES_tradnl" sz="1500" dirty="0" smtClean="0"/>
              <a:t>-  </a:t>
            </a:r>
            <a:r>
              <a:rPr lang="es-ES_tradnl" sz="1500" dirty="0" smtClean="0"/>
              <a:t>Difundir lección de aprendizajes entre las empresas de transporte</a:t>
            </a:r>
            <a:endParaRPr lang="es-ES_tradnl" sz="1500" dirty="0" smtClean="0"/>
          </a:p>
        </p:txBody>
      </p:sp>
      <p:sp>
        <p:nvSpPr>
          <p:cNvPr id="2054" name="Text Box 31"/>
          <p:cNvSpPr txBox="1">
            <a:spLocks noChangeArrowheads="1"/>
          </p:cNvSpPr>
          <p:nvPr/>
        </p:nvSpPr>
        <p:spPr bwMode="auto">
          <a:xfrm>
            <a:off x="0" y="9199563"/>
            <a:ext cx="6300788" cy="40163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28016" tIns="64008" rIns="128016" bIns="64008"/>
          <a:lstStyle/>
          <a:p>
            <a:pPr algn="ctr" defTabSz="1279525">
              <a:spcBef>
                <a:spcPct val="50000"/>
              </a:spcBef>
            </a:pPr>
            <a:r>
              <a:rPr lang="es-ES" sz="1400" b="1" u="sng">
                <a:latin typeface="Tahoma" pitchFamily="34" charset="0"/>
              </a:rPr>
              <a:t>Circular este aprendizaje a:</a:t>
            </a:r>
            <a:r>
              <a:rPr lang="es-ES" sz="1400" b="1">
                <a:latin typeface="Tahoma" pitchFamily="34" charset="0"/>
              </a:rPr>
              <a:t>      </a:t>
            </a:r>
            <a:r>
              <a:rPr lang="es-ES" sz="1400">
                <a:solidFill>
                  <a:srgbClr val="FF0000"/>
                </a:solidFill>
                <a:latin typeface="Tahoma" pitchFamily="34" charset="0"/>
              </a:rPr>
              <a:t>Producción</a:t>
            </a:r>
          </a:p>
          <a:p>
            <a:pPr algn="ctr" defTabSz="1279525">
              <a:spcBef>
                <a:spcPct val="50000"/>
              </a:spcBef>
            </a:pPr>
            <a:endParaRPr lang="es-ES" sz="14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055" name="Text Box 32"/>
          <p:cNvSpPr txBox="1">
            <a:spLocks noChangeArrowheads="1"/>
          </p:cNvSpPr>
          <p:nvPr/>
        </p:nvSpPr>
        <p:spPr bwMode="auto">
          <a:xfrm>
            <a:off x="10936288" y="9255125"/>
            <a:ext cx="1865312" cy="39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es-ES" sz="1700" dirty="0"/>
              <a:t>Fecha </a:t>
            </a:r>
            <a:r>
              <a:rPr lang="es-ES" sz="1700" dirty="0" smtClean="0"/>
              <a:t>22/09/11</a:t>
            </a:r>
            <a:endParaRPr lang="es-ES" sz="1700" dirty="0"/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280120" y="7464896"/>
            <a:ext cx="3384376" cy="1521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>
            <a:lvl1pPr marL="249238" indent="-249238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_tradnl" sz="2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¿POR QUÉ?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es-ES_tradnl" sz="700" b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buFontTx/>
              <a:buChar char="•"/>
              <a:defRPr/>
            </a:pPr>
            <a:r>
              <a:rPr lang="es-ES_tradnl" sz="1500" dirty="0" smtClean="0"/>
              <a:t>Falta de varilla para abrir la barra del </a:t>
            </a:r>
            <a:r>
              <a:rPr lang="es-ES_tradnl" sz="1500" dirty="0" err="1" smtClean="0"/>
              <a:t>tauliner</a:t>
            </a:r>
            <a:r>
              <a:rPr lang="es-ES_tradnl" sz="1500" dirty="0" smtClean="0"/>
              <a:t>.</a:t>
            </a:r>
            <a:endParaRPr lang="es-ES_tradnl" sz="1500" dirty="0" smtClean="0"/>
          </a:p>
          <a:p>
            <a:pPr algn="just" eaLnBrk="1" hangingPunct="1">
              <a:buFontTx/>
              <a:buChar char="•"/>
              <a:defRPr/>
            </a:pPr>
            <a:r>
              <a:rPr lang="es-ES_tradnl" sz="1500" dirty="0" smtClean="0"/>
              <a:t>Falta de </a:t>
            </a:r>
            <a:r>
              <a:rPr lang="es-ES_tradnl" sz="1500" dirty="0" smtClean="0"/>
              <a:t>escalera.</a:t>
            </a:r>
            <a:endParaRPr lang="es-ES_tradnl" sz="1500" dirty="0" smtClean="0"/>
          </a:p>
          <a:p>
            <a:pPr algn="just" eaLnBrk="1" hangingPunct="1">
              <a:buFontTx/>
              <a:buChar char="•"/>
              <a:defRPr/>
            </a:pPr>
            <a:r>
              <a:rPr lang="es-ES_tradnl" sz="1500" dirty="0" smtClean="0"/>
              <a:t>Falta de percepción del riesgo</a:t>
            </a:r>
            <a:endParaRPr lang="es-ES_tradnl" sz="1500" dirty="0" smtClean="0"/>
          </a:p>
        </p:txBody>
      </p:sp>
      <p:pic>
        <p:nvPicPr>
          <p:cNvPr id="2057" name="Picture 78" descr="celsa_barcelo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6525" y="0"/>
            <a:ext cx="150812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8" name="Group 120"/>
          <p:cNvGrpSpPr>
            <a:grpSpLocks noChangeAspect="1"/>
          </p:cNvGrpSpPr>
          <p:nvPr/>
        </p:nvGrpSpPr>
        <p:grpSpPr bwMode="auto">
          <a:xfrm>
            <a:off x="11141075" y="44450"/>
            <a:ext cx="1431925" cy="1036638"/>
            <a:chOff x="2907" y="1589"/>
            <a:chExt cx="2794" cy="2294"/>
          </a:xfrm>
        </p:grpSpPr>
        <p:sp>
          <p:nvSpPr>
            <p:cNvPr id="2078" name="AutoShape 121"/>
            <p:cNvSpPr>
              <a:spLocks noChangeAspect="1" noChangeArrowheads="1"/>
            </p:cNvSpPr>
            <p:nvPr/>
          </p:nvSpPr>
          <p:spPr bwMode="auto">
            <a:xfrm>
              <a:off x="2907" y="1589"/>
              <a:ext cx="2794" cy="2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79" name="Freeform 122"/>
            <p:cNvSpPr>
              <a:spLocks/>
            </p:cNvSpPr>
            <p:nvPr/>
          </p:nvSpPr>
          <p:spPr bwMode="auto">
            <a:xfrm>
              <a:off x="2907" y="1589"/>
              <a:ext cx="2794" cy="2294"/>
            </a:xfrm>
            <a:custGeom>
              <a:avLst/>
              <a:gdLst>
                <a:gd name="T0" fmla="*/ 12806 w 1682"/>
                <a:gd name="T1" fmla="*/ 6123 h 1381"/>
                <a:gd name="T2" fmla="*/ 12751 w 1682"/>
                <a:gd name="T3" fmla="*/ 4942 h 1381"/>
                <a:gd name="T4" fmla="*/ 12480 w 1682"/>
                <a:gd name="T5" fmla="*/ 3965 h 1381"/>
                <a:gd name="T6" fmla="*/ 12166 w 1682"/>
                <a:gd name="T7" fmla="*/ 4010 h 1381"/>
                <a:gd name="T8" fmla="*/ 11468 w 1682"/>
                <a:gd name="T9" fmla="*/ 4271 h 1381"/>
                <a:gd name="T10" fmla="*/ 10593 w 1682"/>
                <a:gd name="T11" fmla="*/ 4548 h 1381"/>
                <a:gd name="T12" fmla="*/ 9895 w 1682"/>
                <a:gd name="T13" fmla="*/ 4644 h 1381"/>
                <a:gd name="T14" fmla="*/ 9340 w 1682"/>
                <a:gd name="T15" fmla="*/ 4304 h 1381"/>
                <a:gd name="T16" fmla="*/ 8306 w 1682"/>
                <a:gd name="T17" fmla="*/ 3294 h 1381"/>
                <a:gd name="T18" fmla="*/ 7071 w 1682"/>
                <a:gd name="T19" fmla="*/ 1912 h 1381"/>
                <a:gd name="T20" fmla="*/ 5968 w 1682"/>
                <a:gd name="T21" fmla="*/ 417 h 1381"/>
                <a:gd name="T22" fmla="*/ 5679 w 1682"/>
                <a:gd name="T23" fmla="*/ 33 h 1381"/>
                <a:gd name="T24" fmla="*/ 5472 w 1682"/>
                <a:gd name="T25" fmla="*/ 55 h 1381"/>
                <a:gd name="T26" fmla="*/ 5337 w 1682"/>
                <a:gd name="T27" fmla="*/ 183 h 1381"/>
                <a:gd name="T28" fmla="*/ 5088 w 1682"/>
                <a:gd name="T29" fmla="*/ 229 h 1381"/>
                <a:gd name="T30" fmla="*/ 4826 w 1682"/>
                <a:gd name="T31" fmla="*/ 208 h 1381"/>
                <a:gd name="T32" fmla="*/ 4653 w 1682"/>
                <a:gd name="T33" fmla="*/ 130 h 1381"/>
                <a:gd name="T34" fmla="*/ 4570 w 1682"/>
                <a:gd name="T35" fmla="*/ 47 h 1381"/>
                <a:gd name="T36" fmla="*/ 4387 w 1682"/>
                <a:gd name="T37" fmla="*/ 0 h 1381"/>
                <a:gd name="T38" fmla="*/ 4181 w 1682"/>
                <a:gd name="T39" fmla="*/ 37 h 1381"/>
                <a:gd name="T40" fmla="*/ 4043 w 1682"/>
                <a:gd name="T41" fmla="*/ 196 h 1381"/>
                <a:gd name="T42" fmla="*/ 3904 w 1682"/>
                <a:gd name="T43" fmla="*/ 1035 h 1381"/>
                <a:gd name="T44" fmla="*/ 3432 w 1682"/>
                <a:gd name="T45" fmla="*/ 3281 h 1381"/>
                <a:gd name="T46" fmla="*/ 2772 w 1682"/>
                <a:gd name="T47" fmla="*/ 5809 h 1381"/>
                <a:gd name="T48" fmla="*/ 2116 w 1682"/>
                <a:gd name="T49" fmla="*/ 7438 h 1381"/>
                <a:gd name="T50" fmla="*/ 1844 w 1682"/>
                <a:gd name="T51" fmla="*/ 7417 h 1381"/>
                <a:gd name="T52" fmla="*/ 1440 w 1682"/>
                <a:gd name="T53" fmla="*/ 6573 h 1381"/>
                <a:gd name="T54" fmla="*/ 1302 w 1682"/>
                <a:gd name="T55" fmla="*/ 6053 h 1381"/>
                <a:gd name="T56" fmla="*/ 1035 w 1682"/>
                <a:gd name="T57" fmla="*/ 6136 h 1381"/>
                <a:gd name="T58" fmla="*/ 889 w 1682"/>
                <a:gd name="T59" fmla="*/ 6078 h 1381"/>
                <a:gd name="T60" fmla="*/ 729 w 1682"/>
                <a:gd name="T61" fmla="*/ 5990 h 1381"/>
                <a:gd name="T62" fmla="*/ 596 w 1682"/>
                <a:gd name="T63" fmla="*/ 6219 h 1381"/>
                <a:gd name="T64" fmla="*/ 596 w 1682"/>
                <a:gd name="T65" fmla="*/ 7209 h 1381"/>
                <a:gd name="T66" fmla="*/ 289 w 1682"/>
                <a:gd name="T67" fmla="*/ 9136 h 1381"/>
                <a:gd name="T68" fmla="*/ 404 w 1682"/>
                <a:gd name="T69" fmla="*/ 10033 h 1381"/>
                <a:gd name="T70" fmla="*/ 1561 w 1682"/>
                <a:gd name="T71" fmla="*/ 9963 h 1381"/>
                <a:gd name="T72" fmla="*/ 1495 w 1682"/>
                <a:gd name="T73" fmla="*/ 9090 h 1381"/>
                <a:gd name="T74" fmla="*/ 1874 w 1682"/>
                <a:gd name="T75" fmla="*/ 8855 h 1381"/>
                <a:gd name="T76" fmla="*/ 2558 w 1682"/>
                <a:gd name="T77" fmla="*/ 8522 h 1381"/>
                <a:gd name="T78" fmla="*/ 3468 w 1682"/>
                <a:gd name="T79" fmla="*/ 8223 h 1381"/>
                <a:gd name="T80" fmla="*/ 3877 w 1682"/>
                <a:gd name="T81" fmla="*/ 9859 h 1381"/>
                <a:gd name="T82" fmla="*/ 5877 w 1682"/>
                <a:gd name="T83" fmla="*/ 9824 h 1381"/>
                <a:gd name="T84" fmla="*/ 5940 w 1682"/>
                <a:gd name="T85" fmla="*/ 7576 h 1381"/>
                <a:gd name="T86" fmla="*/ 6349 w 1682"/>
                <a:gd name="T87" fmla="*/ 7472 h 1381"/>
                <a:gd name="T88" fmla="*/ 6975 w 1682"/>
                <a:gd name="T89" fmla="*/ 7316 h 1381"/>
                <a:gd name="T90" fmla="*/ 7621 w 1682"/>
                <a:gd name="T91" fmla="*/ 7154 h 1381"/>
                <a:gd name="T92" fmla="*/ 8703 w 1682"/>
                <a:gd name="T93" fmla="*/ 9997 h 1381"/>
                <a:gd name="T94" fmla="*/ 8741 w 1682"/>
                <a:gd name="T95" fmla="*/ 8756 h 1381"/>
                <a:gd name="T96" fmla="*/ 9400 w 1682"/>
                <a:gd name="T97" fmla="*/ 7555 h 1381"/>
                <a:gd name="T98" fmla="*/ 9950 w 1682"/>
                <a:gd name="T99" fmla="*/ 8443 h 1381"/>
                <a:gd name="T100" fmla="*/ 10030 w 1682"/>
                <a:gd name="T101" fmla="*/ 9312 h 1381"/>
                <a:gd name="T102" fmla="*/ 10919 w 1682"/>
                <a:gd name="T103" fmla="*/ 8236 h 1381"/>
                <a:gd name="T104" fmla="*/ 11286 w 1682"/>
                <a:gd name="T105" fmla="*/ 6365 h 1381"/>
                <a:gd name="T106" fmla="*/ 12000 w 1682"/>
                <a:gd name="T107" fmla="*/ 6136 h 1381"/>
                <a:gd name="T108" fmla="*/ 12274 w 1682"/>
                <a:gd name="T109" fmla="*/ 6884 h 1381"/>
                <a:gd name="T110" fmla="*/ 12342 w 1682"/>
                <a:gd name="T111" fmla="*/ 8611 h 1381"/>
                <a:gd name="T112" fmla="*/ 12762 w 1682"/>
                <a:gd name="T113" fmla="*/ 7877 h 138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682"/>
                <a:gd name="T172" fmla="*/ 0 h 1381"/>
                <a:gd name="T173" fmla="*/ 1682 w 1682"/>
                <a:gd name="T174" fmla="*/ 1381 h 138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682" h="1381">
                  <a:moveTo>
                    <a:pt x="1682" y="831"/>
                  </a:moveTo>
                  <a:lnTo>
                    <a:pt x="1682" y="822"/>
                  </a:lnTo>
                  <a:lnTo>
                    <a:pt x="1682" y="814"/>
                  </a:lnTo>
                  <a:lnTo>
                    <a:pt x="1682" y="804"/>
                  </a:lnTo>
                  <a:lnTo>
                    <a:pt x="1682" y="796"/>
                  </a:lnTo>
                  <a:lnTo>
                    <a:pt x="1681" y="747"/>
                  </a:lnTo>
                  <a:lnTo>
                    <a:pt x="1679" y="697"/>
                  </a:lnTo>
                  <a:lnTo>
                    <a:pt x="1675" y="649"/>
                  </a:lnTo>
                  <a:lnTo>
                    <a:pt x="1669" y="605"/>
                  </a:lnTo>
                  <a:lnTo>
                    <a:pt x="1662" y="567"/>
                  </a:lnTo>
                  <a:lnTo>
                    <a:pt x="1652" y="538"/>
                  </a:lnTo>
                  <a:lnTo>
                    <a:pt x="1639" y="521"/>
                  </a:lnTo>
                  <a:lnTo>
                    <a:pt x="1624" y="516"/>
                  </a:lnTo>
                  <a:lnTo>
                    <a:pt x="1621" y="518"/>
                  </a:lnTo>
                  <a:lnTo>
                    <a:pt x="1612" y="521"/>
                  </a:lnTo>
                  <a:lnTo>
                    <a:pt x="1598" y="527"/>
                  </a:lnTo>
                  <a:lnTo>
                    <a:pt x="1579" y="534"/>
                  </a:lnTo>
                  <a:lnTo>
                    <a:pt x="1558" y="542"/>
                  </a:lnTo>
                  <a:lnTo>
                    <a:pt x="1532" y="551"/>
                  </a:lnTo>
                  <a:lnTo>
                    <a:pt x="1506" y="561"/>
                  </a:lnTo>
                  <a:lnTo>
                    <a:pt x="1477" y="571"/>
                  </a:lnTo>
                  <a:lnTo>
                    <a:pt x="1448" y="580"/>
                  </a:lnTo>
                  <a:lnTo>
                    <a:pt x="1418" y="589"/>
                  </a:lnTo>
                  <a:lnTo>
                    <a:pt x="1391" y="597"/>
                  </a:lnTo>
                  <a:lnTo>
                    <a:pt x="1363" y="603"/>
                  </a:lnTo>
                  <a:lnTo>
                    <a:pt x="1339" y="607"/>
                  </a:lnTo>
                  <a:lnTo>
                    <a:pt x="1317" y="610"/>
                  </a:lnTo>
                  <a:lnTo>
                    <a:pt x="1300" y="610"/>
                  </a:lnTo>
                  <a:lnTo>
                    <a:pt x="1286" y="607"/>
                  </a:lnTo>
                  <a:lnTo>
                    <a:pt x="1272" y="599"/>
                  </a:lnTo>
                  <a:lnTo>
                    <a:pt x="1252" y="586"/>
                  </a:lnTo>
                  <a:lnTo>
                    <a:pt x="1227" y="565"/>
                  </a:lnTo>
                  <a:lnTo>
                    <a:pt x="1198" y="538"/>
                  </a:lnTo>
                  <a:lnTo>
                    <a:pt x="1165" y="508"/>
                  </a:lnTo>
                  <a:lnTo>
                    <a:pt x="1129" y="473"/>
                  </a:lnTo>
                  <a:lnTo>
                    <a:pt x="1091" y="433"/>
                  </a:lnTo>
                  <a:lnTo>
                    <a:pt x="1051" y="392"/>
                  </a:lnTo>
                  <a:lnTo>
                    <a:pt x="1011" y="347"/>
                  </a:lnTo>
                  <a:lnTo>
                    <a:pt x="969" y="300"/>
                  </a:lnTo>
                  <a:lnTo>
                    <a:pt x="929" y="251"/>
                  </a:lnTo>
                  <a:lnTo>
                    <a:pt x="888" y="203"/>
                  </a:lnTo>
                  <a:lnTo>
                    <a:pt x="850" y="153"/>
                  </a:lnTo>
                  <a:lnTo>
                    <a:pt x="816" y="104"/>
                  </a:lnTo>
                  <a:lnTo>
                    <a:pt x="784" y="55"/>
                  </a:lnTo>
                  <a:lnTo>
                    <a:pt x="755" y="8"/>
                  </a:lnTo>
                  <a:lnTo>
                    <a:pt x="754" y="7"/>
                  </a:lnTo>
                  <a:lnTo>
                    <a:pt x="750" y="6"/>
                  </a:lnTo>
                  <a:lnTo>
                    <a:pt x="746" y="4"/>
                  </a:lnTo>
                  <a:lnTo>
                    <a:pt x="739" y="2"/>
                  </a:lnTo>
                  <a:lnTo>
                    <a:pt x="732" y="2"/>
                  </a:lnTo>
                  <a:lnTo>
                    <a:pt x="726" y="4"/>
                  </a:lnTo>
                  <a:lnTo>
                    <a:pt x="719" y="7"/>
                  </a:lnTo>
                  <a:lnTo>
                    <a:pt x="714" y="14"/>
                  </a:lnTo>
                  <a:lnTo>
                    <a:pt x="711" y="17"/>
                  </a:lnTo>
                  <a:lnTo>
                    <a:pt x="706" y="21"/>
                  </a:lnTo>
                  <a:lnTo>
                    <a:pt x="701" y="24"/>
                  </a:lnTo>
                  <a:lnTo>
                    <a:pt x="694" y="27"/>
                  </a:lnTo>
                  <a:lnTo>
                    <a:pt x="686" y="28"/>
                  </a:lnTo>
                  <a:lnTo>
                    <a:pt x="678" y="29"/>
                  </a:lnTo>
                  <a:lnTo>
                    <a:pt x="668" y="30"/>
                  </a:lnTo>
                  <a:lnTo>
                    <a:pt x="659" y="30"/>
                  </a:lnTo>
                  <a:lnTo>
                    <a:pt x="650" y="29"/>
                  </a:lnTo>
                  <a:lnTo>
                    <a:pt x="642" y="29"/>
                  </a:lnTo>
                  <a:lnTo>
                    <a:pt x="634" y="27"/>
                  </a:lnTo>
                  <a:lnTo>
                    <a:pt x="626" y="26"/>
                  </a:lnTo>
                  <a:lnTo>
                    <a:pt x="620" y="23"/>
                  </a:lnTo>
                  <a:lnTo>
                    <a:pt x="614" y="20"/>
                  </a:lnTo>
                  <a:lnTo>
                    <a:pt x="611" y="17"/>
                  </a:lnTo>
                  <a:lnTo>
                    <a:pt x="609" y="14"/>
                  </a:lnTo>
                  <a:lnTo>
                    <a:pt x="607" y="11"/>
                  </a:lnTo>
                  <a:lnTo>
                    <a:pt x="604" y="8"/>
                  </a:lnTo>
                  <a:lnTo>
                    <a:pt x="600" y="6"/>
                  </a:lnTo>
                  <a:lnTo>
                    <a:pt x="595" y="4"/>
                  </a:lnTo>
                  <a:lnTo>
                    <a:pt x="589" y="2"/>
                  </a:lnTo>
                  <a:lnTo>
                    <a:pt x="583" y="0"/>
                  </a:lnTo>
                  <a:lnTo>
                    <a:pt x="576" y="0"/>
                  </a:lnTo>
                  <a:lnTo>
                    <a:pt x="569" y="0"/>
                  </a:lnTo>
                  <a:lnTo>
                    <a:pt x="562" y="0"/>
                  </a:lnTo>
                  <a:lnTo>
                    <a:pt x="556" y="2"/>
                  </a:lnTo>
                  <a:lnTo>
                    <a:pt x="549" y="5"/>
                  </a:lnTo>
                  <a:lnTo>
                    <a:pt x="543" y="8"/>
                  </a:lnTo>
                  <a:lnTo>
                    <a:pt x="537" y="13"/>
                  </a:lnTo>
                  <a:lnTo>
                    <a:pt x="534" y="19"/>
                  </a:lnTo>
                  <a:lnTo>
                    <a:pt x="531" y="26"/>
                  </a:lnTo>
                  <a:lnTo>
                    <a:pt x="530" y="34"/>
                  </a:lnTo>
                  <a:lnTo>
                    <a:pt x="528" y="52"/>
                  </a:lnTo>
                  <a:lnTo>
                    <a:pt x="522" y="87"/>
                  </a:lnTo>
                  <a:lnTo>
                    <a:pt x="513" y="136"/>
                  </a:lnTo>
                  <a:lnTo>
                    <a:pt x="501" y="198"/>
                  </a:lnTo>
                  <a:lnTo>
                    <a:pt x="486" y="270"/>
                  </a:lnTo>
                  <a:lnTo>
                    <a:pt x="469" y="348"/>
                  </a:lnTo>
                  <a:lnTo>
                    <a:pt x="451" y="431"/>
                  </a:lnTo>
                  <a:lnTo>
                    <a:pt x="430" y="516"/>
                  </a:lnTo>
                  <a:lnTo>
                    <a:pt x="409" y="603"/>
                  </a:lnTo>
                  <a:lnTo>
                    <a:pt x="386" y="686"/>
                  </a:lnTo>
                  <a:lnTo>
                    <a:pt x="364" y="763"/>
                  </a:lnTo>
                  <a:lnTo>
                    <a:pt x="341" y="834"/>
                  </a:lnTo>
                  <a:lnTo>
                    <a:pt x="319" y="894"/>
                  </a:lnTo>
                  <a:lnTo>
                    <a:pt x="299" y="943"/>
                  </a:lnTo>
                  <a:lnTo>
                    <a:pt x="278" y="977"/>
                  </a:lnTo>
                  <a:lnTo>
                    <a:pt x="260" y="993"/>
                  </a:lnTo>
                  <a:lnTo>
                    <a:pt x="257" y="991"/>
                  </a:lnTo>
                  <a:lnTo>
                    <a:pt x="251" y="985"/>
                  </a:lnTo>
                  <a:lnTo>
                    <a:pt x="242" y="974"/>
                  </a:lnTo>
                  <a:lnTo>
                    <a:pt x="231" y="957"/>
                  </a:lnTo>
                  <a:lnTo>
                    <a:pt x="218" y="932"/>
                  </a:lnTo>
                  <a:lnTo>
                    <a:pt x="203" y="901"/>
                  </a:lnTo>
                  <a:lnTo>
                    <a:pt x="189" y="863"/>
                  </a:lnTo>
                  <a:lnTo>
                    <a:pt x="177" y="816"/>
                  </a:lnTo>
                  <a:lnTo>
                    <a:pt x="177" y="811"/>
                  </a:lnTo>
                  <a:lnTo>
                    <a:pt x="177" y="802"/>
                  </a:lnTo>
                  <a:lnTo>
                    <a:pt x="171" y="795"/>
                  </a:lnTo>
                  <a:lnTo>
                    <a:pt x="158" y="798"/>
                  </a:lnTo>
                  <a:lnTo>
                    <a:pt x="150" y="802"/>
                  </a:lnTo>
                  <a:lnTo>
                    <a:pt x="143" y="804"/>
                  </a:lnTo>
                  <a:lnTo>
                    <a:pt x="136" y="806"/>
                  </a:lnTo>
                  <a:lnTo>
                    <a:pt x="131" y="807"/>
                  </a:lnTo>
                  <a:lnTo>
                    <a:pt x="126" y="806"/>
                  </a:lnTo>
                  <a:lnTo>
                    <a:pt x="121" y="802"/>
                  </a:lnTo>
                  <a:lnTo>
                    <a:pt x="117" y="798"/>
                  </a:lnTo>
                  <a:lnTo>
                    <a:pt x="112" y="792"/>
                  </a:lnTo>
                  <a:lnTo>
                    <a:pt x="107" y="787"/>
                  </a:lnTo>
                  <a:lnTo>
                    <a:pt x="102" y="786"/>
                  </a:lnTo>
                  <a:lnTo>
                    <a:pt x="96" y="787"/>
                  </a:lnTo>
                  <a:lnTo>
                    <a:pt x="90" y="792"/>
                  </a:lnTo>
                  <a:lnTo>
                    <a:pt x="84" y="799"/>
                  </a:lnTo>
                  <a:lnTo>
                    <a:pt x="80" y="807"/>
                  </a:lnTo>
                  <a:lnTo>
                    <a:pt x="78" y="817"/>
                  </a:lnTo>
                  <a:lnTo>
                    <a:pt x="76" y="828"/>
                  </a:lnTo>
                  <a:lnTo>
                    <a:pt x="78" y="849"/>
                  </a:lnTo>
                  <a:lnTo>
                    <a:pt x="78" y="892"/>
                  </a:lnTo>
                  <a:lnTo>
                    <a:pt x="78" y="947"/>
                  </a:lnTo>
                  <a:lnTo>
                    <a:pt x="75" y="1011"/>
                  </a:lnTo>
                  <a:lnTo>
                    <a:pt x="68" y="1079"/>
                  </a:lnTo>
                  <a:lnTo>
                    <a:pt x="57" y="1143"/>
                  </a:lnTo>
                  <a:lnTo>
                    <a:pt x="38" y="1200"/>
                  </a:lnTo>
                  <a:lnTo>
                    <a:pt x="12" y="1242"/>
                  </a:lnTo>
                  <a:lnTo>
                    <a:pt x="0" y="1277"/>
                  </a:lnTo>
                  <a:lnTo>
                    <a:pt x="59" y="1265"/>
                  </a:lnTo>
                  <a:lnTo>
                    <a:pt x="53" y="1318"/>
                  </a:lnTo>
                  <a:lnTo>
                    <a:pt x="42" y="1341"/>
                  </a:lnTo>
                  <a:lnTo>
                    <a:pt x="71" y="1360"/>
                  </a:lnTo>
                  <a:lnTo>
                    <a:pt x="208" y="1350"/>
                  </a:lnTo>
                  <a:lnTo>
                    <a:pt x="205" y="1309"/>
                  </a:lnTo>
                  <a:lnTo>
                    <a:pt x="192" y="1295"/>
                  </a:lnTo>
                  <a:lnTo>
                    <a:pt x="189" y="1199"/>
                  </a:lnTo>
                  <a:lnTo>
                    <a:pt x="190" y="1197"/>
                  </a:lnTo>
                  <a:lnTo>
                    <a:pt x="196" y="1194"/>
                  </a:lnTo>
                  <a:lnTo>
                    <a:pt x="204" y="1188"/>
                  </a:lnTo>
                  <a:lnTo>
                    <a:pt x="215" y="1181"/>
                  </a:lnTo>
                  <a:lnTo>
                    <a:pt x="228" y="1173"/>
                  </a:lnTo>
                  <a:lnTo>
                    <a:pt x="246" y="1163"/>
                  </a:lnTo>
                  <a:lnTo>
                    <a:pt x="264" y="1152"/>
                  </a:lnTo>
                  <a:lnTo>
                    <a:pt x="286" y="1142"/>
                  </a:lnTo>
                  <a:lnTo>
                    <a:pt x="309" y="1131"/>
                  </a:lnTo>
                  <a:lnTo>
                    <a:pt x="336" y="1119"/>
                  </a:lnTo>
                  <a:lnTo>
                    <a:pt x="363" y="1109"/>
                  </a:lnTo>
                  <a:lnTo>
                    <a:pt x="393" y="1098"/>
                  </a:lnTo>
                  <a:lnTo>
                    <a:pt x="424" y="1088"/>
                  </a:lnTo>
                  <a:lnTo>
                    <a:pt x="456" y="1080"/>
                  </a:lnTo>
                  <a:lnTo>
                    <a:pt x="491" y="1073"/>
                  </a:lnTo>
                  <a:lnTo>
                    <a:pt x="527" y="1067"/>
                  </a:lnTo>
                  <a:lnTo>
                    <a:pt x="533" y="1271"/>
                  </a:lnTo>
                  <a:lnTo>
                    <a:pt x="509" y="1295"/>
                  </a:lnTo>
                  <a:lnTo>
                    <a:pt x="507" y="1365"/>
                  </a:lnTo>
                  <a:lnTo>
                    <a:pt x="562" y="1381"/>
                  </a:lnTo>
                  <a:lnTo>
                    <a:pt x="781" y="1365"/>
                  </a:lnTo>
                  <a:lnTo>
                    <a:pt x="772" y="1290"/>
                  </a:lnTo>
                  <a:lnTo>
                    <a:pt x="761" y="1260"/>
                  </a:lnTo>
                  <a:lnTo>
                    <a:pt x="772" y="997"/>
                  </a:lnTo>
                  <a:lnTo>
                    <a:pt x="774" y="997"/>
                  </a:lnTo>
                  <a:lnTo>
                    <a:pt x="780" y="995"/>
                  </a:lnTo>
                  <a:lnTo>
                    <a:pt x="789" y="992"/>
                  </a:lnTo>
                  <a:lnTo>
                    <a:pt x="802" y="989"/>
                  </a:lnTo>
                  <a:lnTo>
                    <a:pt x="817" y="985"/>
                  </a:lnTo>
                  <a:lnTo>
                    <a:pt x="834" y="981"/>
                  </a:lnTo>
                  <a:lnTo>
                    <a:pt x="853" y="976"/>
                  </a:lnTo>
                  <a:lnTo>
                    <a:pt x="873" y="972"/>
                  </a:lnTo>
                  <a:lnTo>
                    <a:pt x="894" y="966"/>
                  </a:lnTo>
                  <a:lnTo>
                    <a:pt x="916" y="961"/>
                  </a:lnTo>
                  <a:lnTo>
                    <a:pt x="938" y="955"/>
                  </a:lnTo>
                  <a:lnTo>
                    <a:pt x="960" y="950"/>
                  </a:lnTo>
                  <a:lnTo>
                    <a:pt x="982" y="945"/>
                  </a:lnTo>
                  <a:lnTo>
                    <a:pt x="1001" y="940"/>
                  </a:lnTo>
                  <a:lnTo>
                    <a:pt x="1020" y="936"/>
                  </a:lnTo>
                  <a:lnTo>
                    <a:pt x="1036" y="932"/>
                  </a:lnTo>
                  <a:lnTo>
                    <a:pt x="1054" y="1314"/>
                  </a:lnTo>
                  <a:lnTo>
                    <a:pt x="1143" y="1313"/>
                  </a:lnTo>
                  <a:lnTo>
                    <a:pt x="1143" y="1299"/>
                  </a:lnTo>
                  <a:lnTo>
                    <a:pt x="1142" y="1262"/>
                  </a:lnTo>
                  <a:lnTo>
                    <a:pt x="1143" y="1210"/>
                  </a:lnTo>
                  <a:lnTo>
                    <a:pt x="1148" y="1150"/>
                  </a:lnTo>
                  <a:lnTo>
                    <a:pt x="1158" y="1091"/>
                  </a:lnTo>
                  <a:lnTo>
                    <a:pt x="1174" y="1041"/>
                  </a:lnTo>
                  <a:lnTo>
                    <a:pt x="1199" y="1005"/>
                  </a:lnTo>
                  <a:lnTo>
                    <a:pt x="1235" y="992"/>
                  </a:lnTo>
                  <a:lnTo>
                    <a:pt x="1262" y="1003"/>
                  </a:lnTo>
                  <a:lnTo>
                    <a:pt x="1282" y="1030"/>
                  </a:lnTo>
                  <a:lnTo>
                    <a:pt x="1297" y="1067"/>
                  </a:lnTo>
                  <a:lnTo>
                    <a:pt x="1307" y="1109"/>
                  </a:lnTo>
                  <a:lnTo>
                    <a:pt x="1312" y="1151"/>
                  </a:lnTo>
                  <a:lnTo>
                    <a:pt x="1316" y="1187"/>
                  </a:lnTo>
                  <a:lnTo>
                    <a:pt x="1317" y="1214"/>
                  </a:lnTo>
                  <a:lnTo>
                    <a:pt x="1317" y="1223"/>
                  </a:lnTo>
                  <a:lnTo>
                    <a:pt x="1442" y="1191"/>
                  </a:lnTo>
                  <a:lnTo>
                    <a:pt x="1440" y="1176"/>
                  </a:lnTo>
                  <a:lnTo>
                    <a:pt x="1437" y="1137"/>
                  </a:lnTo>
                  <a:lnTo>
                    <a:pt x="1434" y="1082"/>
                  </a:lnTo>
                  <a:lnTo>
                    <a:pt x="1434" y="1017"/>
                  </a:lnTo>
                  <a:lnTo>
                    <a:pt x="1440" y="949"/>
                  </a:lnTo>
                  <a:lnTo>
                    <a:pt x="1455" y="886"/>
                  </a:lnTo>
                  <a:lnTo>
                    <a:pt x="1482" y="836"/>
                  </a:lnTo>
                  <a:lnTo>
                    <a:pt x="1522" y="804"/>
                  </a:lnTo>
                  <a:lnTo>
                    <a:pt x="1543" y="799"/>
                  </a:lnTo>
                  <a:lnTo>
                    <a:pt x="1561" y="799"/>
                  </a:lnTo>
                  <a:lnTo>
                    <a:pt x="1576" y="806"/>
                  </a:lnTo>
                  <a:lnTo>
                    <a:pt x="1590" y="818"/>
                  </a:lnTo>
                  <a:lnTo>
                    <a:pt x="1599" y="839"/>
                  </a:lnTo>
                  <a:lnTo>
                    <a:pt x="1607" y="868"/>
                  </a:lnTo>
                  <a:lnTo>
                    <a:pt x="1612" y="904"/>
                  </a:lnTo>
                  <a:lnTo>
                    <a:pt x="1613" y="949"/>
                  </a:lnTo>
                  <a:lnTo>
                    <a:pt x="1614" y="1031"/>
                  </a:lnTo>
                  <a:lnTo>
                    <a:pt x="1617" y="1093"/>
                  </a:lnTo>
                  <a:lnTo>
                    <a:pt x="1621" y="1131"/>
                  </a:lnTo>
                  <a:lnTo>
                    <a:pt x="1622" y="1144"/>
                  </a:lnTo>
                  <a:lnTo>
                    <a:pt x="1670" y="1126"/>
                  </a:lnTo>
                  <a:lnTo>
                    <a:pt x="1673" y="1101"/>
                  </a:lnTo>
                  <a:lnTo>
                    <a:pt x="1676" y="1035"/>
                  </a:lnTo>
                  <a:lnTo>
                    <a:pt x="1680" y="940"/>
                  </a:lnTo>
                  <a:lnTo>
                    <a:pt x="1682" y="8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80" name="Freeform 123"/>
            <p:cNvSpPr>
              <a:spLocks/>
            </p:cNvSpPr>
            <p:nvPr/>
          </p:nvSpPr>
          <p:spPr bwMode="auto">
            <a:xfrm>
              <a:off x="3821" y="1657"/>
              <a:ext cx="68" cy="2074"/>
            </a:xfrm>
            <a:custGeom>
              <a:avLst/>
              <a:gdLst>
                <a:gd name="T0" fmla="*/ 264 w 41"/>
                <a:gd name="T1" fmla="*/ 325 h 1250"/>
                <a:gd name="T2" fmla="*/ 255 w 41"/>
                <a:gd name="T3" fmla="*/ 1289 h 1250"/>
                <a:gd name="T4" fmla="*/ 250 w 41"/>
                <a:gd name="T5" fmla="*/ 3463 h 1250"/>
                <a:gd name="T6" fmla="*/ 234 w 41"/>
                <a:gd name="T7" fmla="*/ 5759 h 1250"/>
                <a:gd name="T8" fmla="*/ 229 w 41"/>
                <a:gd name="T9" fmla="*/ 7125 h 1250"/>
                <a:gd name="T10" fmla="*/ 234 w 41"/>
                <a:gd name="T11" fmla="*/ 7739 h 1250"/>
                <a:gd name="T12" fmla="*/ 250 w 41"/>
                <a:gd name="T13" fmla="*/ 8406 h 1250"/>
                <a:gd name="T14" fmla="*/ 255 w 41"/>
                <a:gd name="T15" fmla="*/ 8933 h 1250"/>
                <a:gd name="T16" fmla="*/ 264 w 41"/>
                <a:gd name="T17" fmla="*/ 9154 h 1250"/>
                <a:gd name="T18" fmla="*/ 310 w 41"/>
                <a:gd name="T19" fmla="*/ 9429 h 1250"/>
                <a:gd name="T20" fmla="*/ 0 w 41"/>
                <a:gd name="T21" fmla="*/ 9472 h 1250"/>
                <a:gd name="T22" fmla="*/ 0 w 41"/>
                <a:gd name="T23" fmla="*/ 9071 h 1250"/>
                <a:gd name="T24" fmla="*/ 46 w 41"/>
                <a:gd name="T25" fmla="*/ 105 h 1250"/>
                <a:gd name="T26" fmla="*/ 55 w 41"/>
                <a:gd name="T27" fmla="*/ 101 h 1250"/>
                <a:gd name="T28" fmla="*/ 68 w 41"/>
                <a:gd name="T29" fmla="*/ 76 h 1250"/>
                <a:gd name="T30" fmla="*/ 83 w 41"/>
                <a:gd name="T31" fmla="*/ 46 h 1250"/>
                <a:gd name="T32" fmla="*/ 113 w 41"/>
                <a:gd name="T33" fmla="*/ 22 h 1250"/>
                <a:gd name="T34" fmla="*/ 146 w 41"/>
                <a:gd name="T35" fmla="*/ 0 h 1250"/>
                <a:gd name="T36" fmla="*/ 172 w 41"/>
                <a:gd name="T37" fmla="*/ 13 h 1250"/>
                <a:gd name="T38" fmla="*/ 196 w 41"/>
                <a:gd name="T39" fmla="*/ 46 h 1250"/>
                <a:gd name="T40" fmla="*/ 229 w 41"/>
                <a:gd name="T41" fmla="*/ 105 h 1250"/>
                <a:gd name="T42" fmla="*/ 250 w 41"/>
                <a:gd name="T43" fmla="*/ 229 h 1250"/>
                <a:gd name="T44" fmla="*/ 255 w 41"/>
                <a:gd name="T45" fmla="*/ 304 h 1250"/>
                <a:gd name="T46" fmla="*/ 264 w 41"/>
                <a:gd name="T47" fmla="*/ 325 h 1250"/>
                <a:gd name="T48" fmla="*/ 264 w 41"/>
                <a:gd name="T49" fmla="*/ 325 h 125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1"/>
                <a:gd name="T76" fmla="*/ 0 h 1250"/>
                <a:gd name="T77" fmla="*/ 41 w 41"/>
                <a:gd name="T78" fmla="*/ 1250 h 125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1" h="1250">
                  <a:moveTo>
                    <a:pt x="35" y="43"/>
                  </a:moveTo>
                  <a:lnTo>
                    <a:pt x="34" y="170"/>
                  </a:lnTo>
                  <a:lnTo>
                    <a:pt x="33" y="457"/>
                  </a:lnTo>
                  <a:lnTo>
                    <a:pt x="31" y="760"/>
                  </a:lnTo>
                  <a:lnTo>
                    <a:pt x="30" y="940"/>
                  </a:lnTo>
                  <a:lnTo>
                    <a:pt x="31" y="1021"/>
                  </a:lnTo>
                  <a:lnTo>
                    <a:pt x="33" y="1109"/>
                  </a:lnTo>
                  <a:lnTo>
                    <a:pt x="34" y="1179"/>
                  </a:lnTo>
                  <a:lnTo>
                    <a:pt x="35" y="1208"/>
                  </a:lnTo>
                  <a:lnTo>
                    <a:pt x="41" y="1244"/>
                  </a:lnTo>
                  <a:lnTo>
                    <a:pt x="0" y="1250"/>
                  </a:lnTo>
                  <a:lnTo>
                    <a:pt x="0" y="1197"/>
                  </a:lnTo>
                  <a:lnTo>
                    <a:pt x="6" y="14"/>
                  </a:lnTo>
                  <a:lnTo>
                    <a:pt x="7" y="13"/>
                  </a:lnTo>
                  <a:lnTo>
                    <a:pt x="9" y="10"/>
                  </a:lnTo>
                  <a:lnTo>
                    <a:pt x="11" y="6"/>
                  </a:lnTo>
                  <a:lnTo>
                    <a:pt x="15" y="3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6" y="6"/>
                  </a:lnTo>
                  <a:lnTo>
                    <a:pt x="30" y="14"/>
                  </a:lnTo>
                  <a:lnTo>
                    <a:pt x="33" y="30"/>
                  </a:lnTo>
                  <a:lnTo>
                    <a:pt x="34" y="40"/>
                  </a:lnTo>
                  <a:lnTo>
                    <a:pt x="35" y="43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81" name="Freeform 124"/>
            <p:cNvSpPr>
              <a:spLocks/>
            </p:cNvSpPr>
            <p:nvPr/>
          </p:nvSpPr>
          <p:spPr bwMode="auto">
            <a:xfrm>
              <a:off x="4092" y="1644"/>
              <a:ext cx="68" cy="2097"/>
            </a:xfrm>
            <a:custGeom>
              <a:avLst/>
              <a:gdLst>
                <a:gd name="T0" fmla="*/ 310 w 41"/>
                <a:gd name="T1" fmla="*/ 325 h 1260"/>
                <a:gd name="T2" fmla="*/ 300 w 41"/>
                <a:gd name="T3" fmla="*/ 1296 h 1260"/>
                <a:gd name="T4" fmla="*/ 297 w 41"/>
                <a:gd name="T5" fmla="*/ 3498 h 1260"/>
                <a:gd name="T6" fmla="*/ 275 w 41"/>
                <a:gd name="T7" fmla="*/ 5822 h 1260"/>
                <a:gd name="T8" fmla="*/ 264 w 41"/>
                <a:gd name="T9" fmla="*/ 7205 h 1260"/>
                <a:gd name="T10" fmla="*/ 275 w 41"/>
                <a:gd name="T11" fmla="*/ 7834 h 1260"/>
                <a:gd name="T12" fmla="*/ 297 w 41"/>
                <a:gd name="T13" fmla="*/ 8501 h 1260"/>
                <a:gd name="T14" fmla="*/ 300 w 41"/>
                <a:gd name="T15" fmla="*/ 9044 h 1260"/>
                <a:gd name="T16" fmla="*/ 310 w 41"/>
                <a:gd name="T17" fmla="*/ 9262 h 1260"/>
                <a:gd name="T18" fmla="*/ 310 w 41"/>
                <a:gd name="T19" fmla="*/ 9631 h 1260"/>
                <a:gd name="T20" fmla="*/ 0 w 41"/>
                <a:gd name="T21" fmla="*/ 9666 h 1260"/>
                <a:gd name="T22" fmla="*/ 46 w 41"/>
                <a:gd name="T23" fmla="*/ 9174 h 1260"/>
                <a:gd name="T24" fmla="*/ 91 w 41"/>
                <a:gd name="T25" fmla="*/ 92 h 1260"/>
                <a:gd name="T26" fmla="*/ 100 w 41"/>
                <a:gd name="T27" fmla="*/ 83 h 1260"/>
                <a:gd name="T28" fmla="*/ 113 w 41"/>
                <a:gd name="T29" fmla="*/ 70 h 1260"/>
                <a:gd name="T30" fmla="*/ 138 w 41"/>
                <a:gd name="T31" fmla="*/ 37 h 1260"/>
                <a:gd name="T32" fmla="*/ 159 w 41"/>
                <a:gd name="T33" fmla="*/ 13 h 1260"/>
                <a:gd name="T34" fmla="*/ 187 w 41"/>
                <a:gd name="T35" fmla="*/ 0 h 1260"/>
                <a:gd name="T36" fmla="*/ 221 w 41"/>
                <a:gd name="T37" fmla="*/ 8 h 1260"/>
                <a:gd name="T38" fmla="*/ 250 w 41"/>
                <a:gd name="T39" fmla="*/ 33 h 1260"/>
                <a:gd name="T40" fmla="*/ 264 w 41"/>
                <a:gd name="T41" fmla="*/ 92 h 1260"/>
                <a:gd name="T42" fmla="*/ 297 w 41"/>
                <a:gd name="T43" fmla="*/ 230 h 1260"/>
                <a:gd name="T44" fmla="*/ 300 w 41"/>
                <a:gd name="T45" fmla="*/ 300 h 1260"/>
                <a:gd name="T46" fmla="*/ 310 w 41"/>
                <a:gd name="T47" fmla="*/ 325 h 1260"/>
                <a:gd name="T48" fmla="*/ 310 w 41"/>
                <a:gd name="T49" fmla="*/ 325 h 126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1"/>
                <a:gd name="T76" fmla="*/ 0 h 1260"/>
                <a:gd name="T77" fmla="*/ 41 w 41"/>
                <a:gd name="T78" fmla="*/ 1260 h 126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1" h="1260">
                  <a:moveTo>
                    <a:pt x="41" y="42"/>
                  </a:moveTo>
                  <a:lnTo>
                    <a:pt x="40" y="169"/>
                  </a:lnTo>
                  <a:lnTo>
                    <a:pt x="39" y="456"/>
                  </a:lnTo>
                  <a:lnTo>
                    <a:pt x="36" y="759"/>
                  </a:lnTo>
                  <a:lnTo>
                    <a:pt x="35" y="939"/>
                  </a:lnTo>
                  <a:lnTo>
                    <a:pt x="36" y="1021"/>
                  </a:lnTo>
                  <a:lnTo>
                    <a:pt x="39" y="1108"/>
                  </a:lnTo>
                  <a:lnTo>
                    <a:pt x="40" y="1179"/>
                  </a:lnTo>
                  <a:lnTo>
                    <a:pt x="41" y="1207"/>
                  </a:lnTo>
                  <a:lnTo>
                    <a:pt x="41" y="1255"/>
                  </a:lnTo>
                  <a:lnTo>
                    <a:pt x="0" y="1260"/>
                  </a:lnTo>
                  <a:lnTo>
                    <a:pt x="6" y="1196"/>
                  </a:lnTo>
                  <a:lnTo>
                    <a:pt x="12" y="12"/>
                  </a:lnTo>
                  <a:lnTo>
                    <a:pt x="13" y="11"/>
                  </a:lnTo>
                  <a:lnTo>
                    <a:pt x="15" y="9"/>
                  </a:lnTo>
                  <a:lnTo>
                    <a:pt x="18" y="5"/>
                  </a:lnTo>
                  <a:lnTo>
                    <a:pt x="21" y="2"/>
                  </a:lnTo>
                  <a:lnTo>
                    <a:pt x="25" y="0"/>
                  </a:lnTo>
                  <a:lnTo>
                    <a:pt x="29" y="1"/>
                  </a:lnTo>
                  <a:lnTo>
                    <a:pt x="33" y="4"/>
                  </a:lnTo>
                  <a:lnTo>
                    <a:pt x="35" y="12"/>
                  </a:lnTo>
                  <a:lnTo>
                    <a:pt x="39" y="30"/>
                  </a:lnTo>
                  <a:lnTo>
                    <a:pt x="40" y="39"/>
                  </a:lnTo>
                  <a:lnTo>
                    <a:pt x="41" y="42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82" name="Freeform 125"/>
            <p:cNvSpPr>
              <a:spLocks/>
            </p:cNvSpPr>
            <p:nvPr/>
          </p:nvSpPr>
          <p:spPr bwMode="auto">
            <a:xfrm>
              <a:off x="3870" y="1679"/>
              <a:ext cx="252" cy="136"/>
            </a:xfrm>
            <a:custGeom>
              <a:avLst/>
              <a:gdLst>
                <a:gd name="T0" fmla="*/ 0 w 152"/>
                <a:gd name="T1" fmla="*/ 0 h 82"/>
                <a:gd name="T2" fmla="*/ 484 w 152"/>
                <a:gd name="T3" fmla="*/ 36 h 82"/>
                <a:gd name="T4" fmla="*/ 1149 w 152"/>
                <a:gd name="T5" fmla="*/ 91 h 82"/>
                <a:gd name="T6" fmla="*/ 1149 w 152"/>
                <a:gd name="T7" fmla="*/ 622 h 82"/>
                <a:gd name="T8" fmla="*/ 1112 w 152"/>
                <a:gd name="T9" fmla="*/ 609 h 82"/>
                <a:gd name="T10" fmla="*/ 1025 w 152"/>
                <a:gd name="T11" fmla="*/ 567 h 82"/>
                <a:gd name="T12" fmla="*/ 885 w 152"/>
                <a:gd name="T13" fmla="*/ 519 h 82"/>
                <a:gd name="T14" fmla="*/ 715 w 152"/>
                <a:gd name="T15" fmla="*/ 484 h 82"/>
                <a:gd name="T16" fmla="*/ 539 w 152"/>
                <a:gd name="T17" fmla="*/ 456 h 82"/>
                <a:gd name="T18" fmla="*/ 346 w 152"/>
                <a:gd name="T19" fmla="*/ 456 h 82"/>
                <a:gd name="T20" fmla="*/ 164 w 152"/>
                <a:gd name="T21" fmla="*/ 493 h 82"/>
                <a:gd name="T22" fmla="*/ 0 w 152"/>
                <a:gd name="T23" fmla="*/ 576 h 82"/>
                <a:gd name="T24" fmla="*/ 0 w 152"/>
                <a:gd name="T25" fmla="*/ 0 h 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52"/>
                <a:gd name="T40" fmla="*/ 0 h 82"/>
                <a:gd name="T41" fmla="*/ 152 w 152"/>
                <a:gd name="T42" fmla="*/ 82 h 8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52" h="82">
                  <a:moveTo>
                    <a:pt x="0" y="0"/>
                  </a:moveTo>
                  <a:lnTo>
                    <a:pt x="64" y="5"/>
                  </a:lnTo>
                  <a:lnTo>
                    <a:pt x="152" y="12"/>
                  </a:lnTo>
                  <a:lnTo>
                    <a:pt x="152" y="82"/>
                  </a:lnTo>
                  <a:lnTo>
                    <a:pt x="147" y="80"/>
                  </a:lnTo>
                  <a:lnTo>
                    <a:pt x="136" y="75"/>
                  </a:lnTo>
                  <a:lnTo>
                    <a:pt x="117" y="69"/>
                  </a:lnTo>
                  <a:lnTo>
                    <a:pt x="95" y="64"/>
                  </a:lnTo>
                  <a:lnTo>
                    <a:pt x="71" y="60"/>
                  </a:lnTo>
                  <a:lnTo>
                    <a:pt x="46" y="60"/>
                  </a:lnTo>
                  <a:lnTo>
                    <a:pt x="22" y="65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83" name="Freeform 126"/>
            <p:cNvSpPr>
              <a:spLocks/>
            </p:cNvSpPr>
            <p:nvPr/>
          </p:nvSpPr>
          <p:spPr bwMode="auto">
            <a:xfrm>
              <a:off x="3870" y="1967"/>
              <a:ext cx="252" cy="136"/>
            </a:xfrm>
            <a:custGeom>
              <a:avLst/>
              <a:gdLst>
                <a:gd name="T0" fmla="*/ 0 w 152"/>
                <a:gd name="T1" fmla="*/ 0 h 82"/>
                <a:gd name="T2" fmla="*/ 1149 w 152"/>
                <a:gd name="T3" fmla="*/ 91 h 82"/>
                <a:gd name="T4" fmla="*/ 1149 w 152"/>
                <a:gd name="T5" fmla="*/ 622 h 82"/>
                <a:gd name="T6" fmla="*/ 1112 w 152"/>
                <a:gd name="T7" fmla="*/ 609 h 82"/>
                <a:gd name="T8" fmla="*/ 1025 w 152"/>
                <a:gd name="T9" fmla="*/ 567 h 82"/>
                <a:gd name="T10" fmla="*/ 885 w 152"/>
                <a:gd name="T11" fmla="*/ 527 h 82"/>
                <a:gd name="T12" fmla="*/ 715 w 152"/>
                <a:gd name="T13" fmla="*/ 484 h 82"/>
                <a:gd name="T14" fmla="*/ 539 w 152"/>
                <a:gd name="T15" fmla="*/ 456 h 82"/>
                <a:gd name="T16" fmla="*/ 346 w 152"/>
                <a:gd name="T17" fmla="*/ 456 h 82"/>
                <a:gd name="T18" fmla="*/ 164 w 152"/>
                <a:gd name="T19" fmla="*/ 493 h 82"/>
                <a:gd name="T20" fmla="*/ 0 w 152"/>
                <a:gd name="T21" fmla="*/ 584 h 82"/>
                <a:gd name="T22" fmla="*/ 0 w 152"/>
                <a:gd name="T23" fmla="*/ 0 h 8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52"/>
                <a:gd name="T37" fmla="*/ 0 h 82"/>
                <a:gd name="T38" fmla="*/ 152 w 152"/>
                <a:gd name="T39" fmla="*/ 82 h 8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52" h="82">
                  <a:moveTo>
                    <a:pt x="0" y="0"/>
                  </a:moveTo>
                  <a:lnTo>
                    <a:pt x="152" y="12"/>
                  </a:lnTo>
                  <a:lnTo>
                    <a:pt x="152" y="82"/>
                  </a:lnTo>
                  <a:lnTo>
                    <a:pt x="147" y="80"/>
                  </a:lnTo>
                  <a:lnTo>
                    <a:pt x="136" y="75"/>
                  </a:lnTo>
                  <a:lnTo>
                    <a:pt x="117" y="70"/>
                  </a:lnTo>
                  <a:lnTo>
                    <a:pt x="95" y="64"/>
                  </a:lnTo>
                  <a:lnTo>
                    <a:pt x="71" y="60"/>
                  </a:lnTo>
                  <a:lnTo>
                    <a:pt x="46" y="60"/>
                  </a:lnTo>
                  <a:lnTo>
                    <a:pt x="22" y="65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84" name="Freeform 127"/>
            <p:cNvSpPr>
              <a:spLocks/>
            </p:cNvSpPr>
            <p:nvPr/>
          </p:nvSpPr>
          <p:spPr bwMode="auto">
            <a:xfrm>
              <a:off x="3860" y="2280"/>
              <a:ext cx="252" cy="165"/>
            </a:xfrm>
            <a:custGeom>
              <a:avLst/>
              <a:gdLst>
                <a:gd name="T0" fmla="*/ 0 w 152"/>
                <a:gd name="T1" fmla="*/ 0 h 99"/>
                <a:gd name="T2" fmla="*/ 1149 w 152"/>
                <a:gd name="T3" fmla="*/ 92 h 99"/>
                <a:gd name="T4" fmla="*/ 1149 w 152"/>
                <a:gd name="T5" fmla="*/ 763 h 99"/>
                <a:gd name="T6" fmla="*/ 1112 w 152"/>
                <a:gd name="T7" fmla="*/ 750 h 99"/>
                <a:gd name="T8" fmla="*/ 1025 w 152"/>
                <a:gd name="T9" fmla="*/ 708 h 99"/>
                <a:gd name="T10" fmla="*/ 885 w 152"/>
                <a:gd name="T11" fmla="*/ 672 h 99"/>
                <a:gd name="T12" fmla="*/ 726 w 152"/>
                <a:gd name="T13" fmla="*/ 625 h 99"/>
                <a:gd name="T14" fmla="*/ 539 w 152"/>
                <a:gd name="T15" fmla="*/ 603 h 99"/>
                <a:gd name="T16" fmla="*/ 346 w 152"/>
                <a:gd name="T17" fmla="*/ 603 h 99"/>
                <a:gd name="T18" fmla="*/ 164 w 152"/>
                <a:gd name="T19" fmla="*/ 633 h 99"/>
                <a:gd name="T20" fmla="*/ 0 w 152"/>
                <a:gd name="T21" fmla="*/ 728 h 99"/>
                <a:gd name="T22" fmla="*/ 0 w 152"/>
                <a:gd name="T23" fmla="*/ 0 h 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52"/>
                <a:gd name="T37" fmla="*/ 0 h 99"/>
                <a:gd name="T38" fmla="*/ 152 w 152"/>
                <a:gd name="T39" fmla="*/ 99 h 9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52" h="99">
                  <a:moveTo>
                    <a:pt x="0" y="0"/>
                  </a:moveTo>
                  <a:lnTo>
                    <a:pt x="152" y="12"/>
                  </a:lnTo>
                  <a:lnTo>
                    <a:pt x="152" y="99"/>
                  </a:lnTo>
                  <a:lnTo>
                    <a:pt x="147" y="97"/>
                  </a:lnTo>
                  <a:lnTo>
                    <a:pt x="136" y="92"/>
                  </a:lnTo>
                  <a:lnTo>
                    <a:pt x="117" y="87"/>
                  </a:lnTo>
                  <a:lnTo>
                    <a:pt x="96" y="81"/>
                  </a:lnTo>
                  <a:lnTo>
                    <a:pt x="71" y="78"/>
                  </a:lnTo>
                  <a:lnTo>
                    <a:pt x="46" y="78"/>
                  </a:lnTo>
                  <a:lnTo>
                    <a:pt x="22" y="82"/>
                  </a:lnTo>
                  <a:lnTo>
                    <a:pt x="0" y="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85" name="Freeform 128"/>
            <p:cNvSpPr>
              <a:spLocks/>
            </p:cNvSpPr>
            <p:nvPr/>
          </p:nvSpPr>
          <p:spPr bwMode="auto">
            <a:xfrm>
              <a:off x="3870" y="2681"/>
              <a:ext cx="252" cy="175"/>
            </a:xfrm>
            <a:custGeom>
              <a:avLst/>
              <a:gdLst>
                <a:gd name="T0" fmla="*/ 0 w 152"/>
                <a:gd name="T1" fmla="*/ 0 h 106"/>
                <a:gd name="T2" fmla="*/ 1149 w 152"/>
                <a:gd name="T3" fmla="*/ 96 h 106"/>
                <a:gd name="T4" fmla="*/ 1149 w 152"/>
                <a:gd name="T5" fmla="*/ 787 h 106"/>
                <a:gd name="T6" fmla="*/ 1112 w 152"/>
                <a:gd name="T7" fmla="*/ 774 h 106"/>
                <a:gd name="T8" fmla="*/ 1025 w 152"/>
                <a:gd name="T9" fmla="*/ 733 h 106"/>
                <a:gd name="T10" fmla="*/ 885 w 152"/>
                <a:gd name="T11" fmla="*/ 692 h 106"/>
                <a:gd name="T12" fmla="*/ 715 w 152"/>
                <a:gd name="T13" fmla="*/ 652 h 106"/>
                <a:gd name="T14" fmla="*/ 539 w 152"/>
                <a:gd name="T15" fmla="*/ 624 h 106"/>
                <a:gd name="T16" fmla="*/ 346 w 152"/>
                <a:gd name="T17" fmla="*/ 624 h 106"/>
                <a:gd name="T18" fmla="*/ 164 w 152"/>
                <a:gd name="T19" fmla="*/ 662 h 106"/>
                <a:gd name="T20" fmla="*/ 0 w 152"/>
                <a:gd name="T21" fmla="*/ 741 h 106"/>
                <a:gd name="T22" fmla="*/ 0 w 152"/>
                <a:gd name="T23" fmla="*/ 0 h 10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52"/>
                <a:gd name="T37" fmla="*/ 0 h 106"/>
                <a:gd name="T38" fmla="*/ 152 w 152"/>
                <a:gd name="T39" fmla="*/ 106 h 10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52" h="106">
                  <a:moveTo>
                    <a:pt x="0" y="0"/>
                  </a:moveTo>
                  <a:lnTo>
                    <a:pt x="152" y="13"/>
                  </a:lnTo>
                  <a:lnTo>
                    <a:pt x="152" y="106"/>
                  </a:lnTo>
                  <a:lnTo>
                    <a:pt x="147" y="104"/>
                  </a:lnTo>
                  <a:lnTo>
                    <a:pt x="136" y="99"/>
                  </a:lnTo>
                  <a:lnTo>
                    <a:pt x="117" y="93"/>
                  </a:lnTo>
                  <a:lnTo>
                    <a:pt x="95" y="88"/>
                  </a:lnTo>
                  <a:lnTo>
                    <a:pt x="71" y="84"/>
                  </a:lnTo>
                  <a:lnTo>
                    <a:pt x="46" y="84"/>
                  </a:lnTo>
                  <a:lnTo>
                    <a:pt x="22" y="89"/>
                  </a:lnTo>
                  <a:lnTo>
                    <a:pt x="0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86" name="Freeform 129"/>
            <p:cNvSpPr>
              <a:spLocks/>
            </p:cNvSpPr>
            <p:nvPr/>
          </p:nvSpPr>
          <p:spPr bwMode="auto">
            <a:xfrm>
              <a:off x="3056" y="2927"/>
              <a:ext cx="29" cy="833"/>
            </a:xfrm>
            <a:custGeom>
              <a:avLst/>
              <a:gdLst>
                <a:gd name="T0" fmla="*/ 149 w 16"/>
                <a:gd name="T1" fmla="*/ 137 h 503"/>
                <a:gd name="T2" fmla="*/ 149 w 16"/>
                <a:gd name="T3" fmla="*/ 513 h 503"/>
                <a:gd name="T4" fmla="*/ 145 w 16"/>
                <a:gd name="T5" fmla="*/ 1384 h 503"/>
                <a:gd name="T6" fmla="*/ 132 w 16"/>
                <a:gd name="T7" fmla="*/ 2304 h 503"/>
                <a:gd name="T8" fmla="*/ 132 w 16"/>
                <a:gd name="T9" fmla="*/ 2843 h 503"/>
                <a:gd name="T10" fmla="*/ 132 w 16"/>
                <a:gd name="T11" fmla="*/ 3094 h 503"/>
                <a:gd name="T12" fmla="*/ 145 w 16"/>
                <a:gd name="T13" fmla="*/ 3357 h 503"/>
                <a:gd name="T14" fmla="*/ 149 w 16"/>
                <a:gd name="T15" fmla="*/ 3574 h 503"/>
                <a:gd name="T16" fmla="*/ 149 w 16"/>
                <a:gd name="T17" fmla="*/ 3665 h 503"/>
                <a:gd name="T18" fmla="*/ 174 w 16"/>
                <a:gd name="T19" fmla="*/ 3771 h 503"/>
                <a:gd name="T20" fmla="*/ 0 w 16"/>
                <a:gd name="T21" fmla="*/ 3784 h 503"/>
                <a:gd name="T22" fmla="*/ 0 w 16"/>
                <a:gd name="T23" fmla="*/ 3620 h 503"/>
                <a:gd name="T24" fmla="*/ 24 w 16"/>
                <a:gd name="T25" fmla="*/ 46 h 503"/>
                <a:gd name="T26" fmla="*/ 43 w 16"/>
                <a:gd name="T27" fmla="*/ 33 h 503"/>
                <a:gd name="T28" fmla="*/ 65 w 16"/>
                <a:gd name="T29" fmla="*/ 13 h 503"/>
                <a:gd name="T30" fmla="*/ 96 w 16"/>
                <a:gd name="T31" fmla="*/ 0 h 503"/>
                <a:gd name="T32" fmla="*/ 132 w 16"/>
                <a:gd name="T33" fmla="*/ 46 h 503"/>
                <a:gd name="T34" fmla="*/ 145 w 16"/>
                <a:gd name="T35" fmla="*/ 99 h 503"/>
                <a:gd name="T36" fmla="*/ 149 w 16"/>
                <a:gd name="T37" fmla="*/ 126 h 503"/>
                <a:gd name="T38" fmla="*/ 149 w 16"/>
                <a:gd name="T39" fmla="*/ 137 h 503"/>
                <a:gd name="T40" fmla="*/ 149 w 16"/>
                <a:gd name="T41" fmla="*/ 137 h 50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"/>
                <a:gd name="T64" fmla="*/ 0 h 503"/>
                <a:gd name="T65" fmla="*/ 16 w 16"/>
                <a:gd name="T66" fmla="*/ 503 h 50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" h="503">
                  <a:moveTo>
                    <a:pt x="14" y="18"/>
                  </a:moveTo>
                  <a:lnTo>
                    <a:pt x="14" y="68"/>
                  </a:lnTo>
                  <a:lnTo>
                    <a:pt x="13" y="184"/>
                  </a:lnTo>
                  <a:lnTo>
                    <a:pt x="12" y="306"/>
                  </a:lnTo>
                  <a:lnTo>
                    <a:pt x="12" y="378"/>
                  </a:lnTo>
                  <a:lnTo>
                    <a:pt x="12" y="411"/>
                  </a:lnTo>
                  <a:lnTo>
                    <a:pt x="13" y="446"/>
                  </a:lnTo>
                  <a:lnTo>
                    <a:pt x="14" y="475"/>
                  </a:lnTo>
                  <a:lnTo>
                    <a:pt x="14" y="487"/>
                  </a:lnTo>
                  <a:lnTo>
                    <a:pt x="16" y="501"/>
                  </a:lnTo>
                  <a:lnTo>
                    <a:pt x="0" y="503"/>
                  </a:lnTo>
                  <a:lnTo>
                    <a:pt x="0" y="481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0"/>
                  </a:lnTo>
                  <a:lnTo>
                    <a:pt x="12" y="6"/>
                  </a:lnTo>
                  <a:lnTo>
                    <a:pt x="13" y="13"/>
                  </a:lnTo>
                  <a:lnTo>
                    <a:pt x="14" y="17"/>
                  </a:lnTo>
                  <a:lnTo>
                    <a:pt x="14" y="18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87" name="Freeform 130"/>
            <p:cNvSpPr>
              <a:spLocks/>
            </p:cNvSpPr>
            <p:nvPr/>
          </p:nvSpPr>
          <p:spPr bwMode="auto">
            <a:xfrm>
              <a:off x="3162" y="2923"/>
              <a:ext cx="26" cy="840"/>
            </a:xfrm>
            <a:custGeom>
              <a:avLst/>
              <a:gdLst>
                <a:gd name="T0" fmla="*/ 110 w 16"/>
                <a:gd name="T1" fmla="*/ 126 h 507"/>
                <a:gd name="T2" fmla="*/ 110 w 16"/>
                <a:gd name="T3" fmla="*/ 514 h 507"/>
                <a:gd name="T4" fmla="*/ 102 w 16"/>
                <a:gd name="T5" fmla="*/ 1378 h 507"/>
                <a:gd name="T6" fmla="*/ 97 w 16"/>
                <a:gd name="T7" fmla="*/ 2306 h 507"/>
                <a:gd name="T8" fmla="*/ 97 w 16"/>
                <a:gd name="T9" fmla="*/ 2846 h 507"/>
                <a:gd name="T10" fmla="*/ 97 w 16"/>
                <a:gd name="T11" fmla="*/ 3088 h 507"/>
                <a:gd name="T12" fmla="*/ 102 w 16"/>
                <a:gd name="T13" fmla="*/ 3352 h 507"/>
                <a:gd name="T14" fmla="*/ 110 w 16"/>
                <a:gd name="T15" fmla="*/ 3572 h 507"/>
                <a:gd name="T16" fmla="*/ 110 w 16"/>
                <a:gd name="T17" fmla="*/ 3657 h 507"/>
                <a:gd name="T18" fmla="*/ 110 w 16"/>
                <a:gd name="T19" fmla="*/ 3807 h 507"/>
                <a:gd name="T20" fmla="*/ 0 w 16"/>
                <a:gd name="T21" fmla="*/ 3821 h 507"/>
                <a:gd name="T22" fmla="*/ 13 w 16"/>
                <a:gd name="T23" fmla="*/ 3623 h 507"/>
                <a:gd name="T24" fmla="*/ 29 w 16"/>
                <a:gd name="T25" fmla="*/ 36 h 507"/>
                <a:gd name="T26" fmla="*/ 34 w 16"/>
                <a:gd name="T27" fmla="*/ 33 h 507"/>
                <a:gd name="T28" fmla="*/ 55 w 16"/>
                <a:gd name="T29" fmla="*/ 0 h 507"/>
                <a:gd name="T30" fmla="*/ 76 w 16"/>
                <a:gd name="T31" fmla="*/ 0 h 507"/>
                <a:gd name="T32" fmla="*/ 97 w 16"/>
                <a:gd name="T33" fmla="*/ 36 h 507"/>
                <a:gd name="T34" fmla="*/ 102 w 16"/>
                <a:gd name="T35" fmla="*/ 91 h 507"/>
                <a:gd name="T36" fmla="*/ 110 w 16"/>
                <a:gd name="T37" fmla="*/ 124 h 507"/>
                <a:gd name="T38" fmla="*/ 110 w 16"/>
                <a:gd name="T39" fmla="*/ 126 h 507"/>
                <a:gd name="T40" fmla="*/ 110 w 16"/>
                <a:gd name="T41" fmla="*/ 126 h 50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"/>
                <a:gd name="T64" fmla="*/ 0 h 507"/>
                <a:gd name="T65" fmla="*/ 16 w 16"/>
                <a:gd name="T66" fmla="*/ 507 h 50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" h="507">
                  <a:moveTo>
                    <a:pt x="16" y="17"/>
                  </a:moveTo>
                  <a:lnTo>
                    <a:pt x="16" y="68"/>
                  </a:lnTo>
                  <a:lnTo>
                    <a:pt x="15" y="183"/>
                  </a:lnTo>
                  <a:lnTo>
                    <a:pt x="14" y="306"/>
                  </a:lnTo>
                  <a:lnTo>
                    <a:pt x="14" y="378"/>
                  </a:lnTo>
                  <a:lnTo>
                    <a:pt x="14" y="410"/>
                  </a:lnTo>
                  <a:lnTo>
                    <a:pt x="15" y="445"/>
                  </a:lnTo>
                  <a:lnTo>
                    <a:pt x="16" y="474"/>
                  </a:lnTo>
                  <a:lnTo>
                    <a:pt x="16" y="485"/>
                  </a:lnTo>
                  <a:lnTo>
                    <a:pt x="16" y="505"/>
                  </a:lnTo>
                  <a:lnTo>
                    <a:pt x="0" y="507"/>
                  </a:lnTo>
                  <a:lnTo>
                    <a:pt x="2" y="481"/>
                  </a:lnTo>
                  <a:lnTo>
                    <a:pt x="4" y="5"/>
                  </a:lnTo>
                  <a:lnTo>
                    <a:pt x="5" y="4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4" y="5"/>
                  </a:lnTo>
                  <a:lnTo>
                    <a:pt x="15" y="12"/>
                  </a:lnTo>
                  <a:lnTo>
                    <a:pt x="16" y="16"/>
                  </a:lnTo>
                  <a:lnTo>
                    <a:pt x="16" y="17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88" name="Freeform 131"/>
            <p:cNvSpPr>
              <a:spLocks/>
            </p:cNvSpPr>
            <p:nvPr/>
          </p:nvSpPr>
          <p:spPr bwMode="auto">
            <a:xfrm>
              <a:off x="3072" y="2936"/>
              <a:ext cx="103" cy="52"/>
            </a:xfrm>
            <a:custGeom>
              <a:avLst/>
              <a:gdLst>
                <a:gd name="T0" fmla="*/ 0 w 61"/>
                <a:gd name="T1" fmla="*/ 0 h 33"/>
                <a:gd name="T2" fmla="*/ 496 w 61"/>
                <a:gd name="T3" fmla="*/ 32 h 33"/>
                <a:gd name="T4" fmla="*/ 496 w 61"/>
                <a:gd name="T5" fmla="*/ 203 h 33"/>
                <a:gd name="T6" fmla="*/ 471 w 61"/>
                <a:gd name="T7" fmla="*/ 191 h 33"/>
                <a:gd name="T8" fmla="*/ 439 w 61"/>
                <a:gd name="T9" fmla="*/ 184 h 33"/>
                <a:gd name="T10" fmla="*/ 380 w 61"/>
                <a:gd name="T11" fmla="*/ 172 h 33"/>
                <a:gd name="T12" fmla="*/ 307 w 61"/>
                <a:gd name="T13" fmla="*/ 161 h 33"/>
                <a:gd name="T14" fmla="*/ 225 w 61"/>
                <a:gd name="T15" fmla="*/ 142 h 33"/>
                <a:gd name="T16" fmla="*/ 145 w 61"/>
                <a:gd name="T17" fmla="*/ 142 h 33"/>
                <a:gd name="T18" fmla="*/ 69 w 61"/>
                <a:gd name="T19" fmla="*/ 161 h 33"/>
                <a:gd name="T20" fmla="*/ 0 w 61"/>
                <a:gd name="T21" fmla="*/ 184 h 33"/>
                <a:gd name="T22" fmla="*/ 0 w 61"/>
                <a:gd name="T23" fmla="*/ 0 h 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1"/>
                <a:gd name="T37" fmla="*/ 0 h 33"/>
                <a:gd name="T38" fmla="*/ 61 w 61"/>
                <a:gd name="T39" fmla="*/ 33 h 3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1" h="33">
                  <a:moveTo>
                    <a:pt x="0" y="0"/>
                  </a:moveTo>
                  <a:lnTo>
                    <a:pt x="61" y="5"/>
                  </a:lnTo>
                  <a:lnTo>
                    <a:pt x="61" y="33"/>
                  </a:lnTo>
                  <a:lnTo>
                    <a:pt x="58" y="31"/>
                  </a:lnTo>
                  <a:lnTo>
                    <a:pt x="54" y="30"/>
                  </a:lnTo>
                  <a:lnTo>
                    <a:pt x="47" y="28"/>
                  </a:lnTo>
                  <a:lnTo>
                    <a:pt x="38" y="26"/>
                  </a:lnTo>
                  <a:lnTo>
                    <a:pt x="28" y="23"/>
                  </a:lnTo>
                  <a:lnTo>
                    <a:pt x="18" y="23"/>
                  </a:lnTo>
                  <a:lnTo>
                    <a:pt x="8" y="26"/>
                  </a:lnTo>
                  <a:lnTo>
                    <a:pt x="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89" name="Freeform 132"/>
            <p:cNvSpPr>
              <a:spLocks/>
            </p:cNvSpPr>
            <p:nvPr/>
          </p:nvSpPr>
          <p:spPr bwMode="auto">
            <a:xfrm>
              <a:off x="3072" y="3053"/>
              <a:ext cx="103" cy="51"/>
            </a:xfrm>
            <a:custGeom>
              <a:avLst/>
              <a:gdLst>
                <a:gd name="T0" fmla="*/ 0 w 61"/>
                <a:gd name="T1" fmla="*/ 0 h 33"/>
                <a:gd name="T2" fmla="*/ 496 w 61"/>
                <a:gd name="T3" fmla="*/ 22 h 33"/>
                <a:gd name="T4" fmla="*/ 496 w 61"/>
                <a:gd name="T5" fmla="*/ 189 h 33"/>
                <a:gd name="T6" fmla="*/ 471 w 61"/>
                <a:gd name="T7" fmla="*/ 181 h 33"/>
                <a:gd name="T8" fmla="*/ 439 w 61"/>
                <a:gd name="T9" fmla="*/ 176 h 33"/>
                <a:gd name="T10" fmla="*/ 380 w 61"/>
                <a:gd name="T11" fmla="*/ 155 h 33"/>
                <a:gd name="T12" fmla="*/ 307 w 61"/>
                <a:gd name="T13" fmla="*/ 144 h 33"/>
                <a:gd name="T14" fmla="*/ 225 w 61"/>
                <a:gd name="T15" fmla="*/ 136 h 33"/>
                <a:gd name="T16" fmla="*/ 145 w 61"/>
                <a:gd name="T17" fmla="*/ 136 h 33"/>
                <a:gd name="T18" fmla="*/ 69 w 61"/>
                <a:gd name="T19" fmla="*/ 148 h 33"/>
                <a:gd name="T20" fmla="*/ 0 w 61"/>
                <a:gd name="T21" fmla="*/ 176 h 33"/>
                <a:gd name="T22" fmla="*/ 0 w 61"/>
                <a:gd name="T23" fmla="*/ 0 h 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1"/>
                <a:gd name="T37" fmla="*/ 0 h 33"/>
                <a:gd name="T38" fmla="*/ 61 w 61"/>
                <a:gd name="T39" fmla="*/ 33 h 3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1" h="33">
                  <a:moveTo>
                    <a:pt x="0" y="0"/>
                  </a:moveTo>
                  <a:lnTo>
                    <a:pt x="61" y="4"/>
                  </a:lnTo>
                  <a:lnTo>
                    <a:pt x="61" y="33"/>
                  </a:lnTo>
                  <a:lnTo>
                    <a:pt x="58" y="32"/>
                  </a:lnTo>
                  <a:lnTo>
                    <a:pt x="54" y="31"/>
                  </a:lnTo>
                  <a:lnTo>
                    <a:pt x="47" y="27"/>
                  </a:lnTo>
                  <a:lnTo>
                    <a:pt x="38" y="25"/>
                  </a:lnTo>
                  <a:lnTo>
                    <a:pt x="28" y="24"/>
                  </a:lnTo>
                  <a:lnTo>
                    <a:pt x="18" y="24"/>
                  </a:lnTo>
                  <a:lnTo>
                    <a:pt x="8" y="26"/>
                  </a:lnTo>
                  <a:lnTo>
                    <a:pt x="0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90" name="Freeform 133"/>
            <p:cNvSpPr>
              <a:spLocks/>
            </p:cNvSpPr>
            <p:nvPr/>
          </p:nvSpPr>
          <p:spPr bwMode="auto">
            <a:xfrm>
              <a:off x="3069" y="3179"/>
              <a:ext cx="103" cy="61"/>
            </a:xfrm>
            <a:custGeom>
              <a:avLst/>
              <a:gdLst>
                <a:gd name="T0" fmla="*/ 0 w 61"/>
                <a:gd name="T1" fmla="*/ 0 h 39"/>
                <a:gd name="T2" fmla="*/ 496 w 61"/>
                <a:gd name="T3" fmla="*/ 22 h 39"/>
                <a:gd name="T4" fmla="*/ 496 w 61"/>
                <a:gd name="T5" fmla="*/ 233 h 39"/>
                <a:gd name="T6" fmla="*/ 481 w 61"/>
                <a:gd name="T7" fmla="*/ 225 h 39"/>
                <a:gd name="T8" fmla="*/ 439 w 61"/>
                <a:gd name="T9" fmla="*/ 216 h 39"/>
                <a:gd name="T10" fmla="*/ 390 w 61"/>
                <a:gd name="T11" fmla="*/ 203 h 39"/>
                <a:gd name="T12" fmla="*/ 307 w 61"/>
                <a:gd name="T13" fmla="*/ 191 h 39"/>
                <a:gd name="T14" fmla="*/ 236 w 61"/>
                <a:gd name="T15" fmla="*/ 181 h 39"/>
                <a:gd name="T16" fmla="*/ 154 w 61"/>
                <a:gd name="T17" fmla="*/ 181 h 39"/>
                <a:gd name="T18" fmla="*/ 69 w 61"/>
                <a:gd name="T19" fmla="*/ 191 h 39"/>
                <a:gd name="T20" fmla="*/ 0 w 61"/>
                <a:gd name="T21" fmla="*/ 216 h 39"/>
                <a:gd name="T22" fmla="*/ 0 w 61"/>
                <a:gd name="T23" fmla="*/ 0 h 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1"/>
                <a:gd name="T37" fmla="*/ 0 h 39"/>
                <a:gd name="T38" fmla="*/ 61 w 61"/>
                <a:gd name="T39" fmla="*/ 39 h 3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1" h="39">
                  <a:moveTo>
                    <a:pt x="0" y="0"/>
                  </a:moveTo>
                  <a:lnTo>
                    <a:pt x="61" y="4"/>
                  </a:lnTo>
                  <a:lnTo>
                    <a:pt x="61" y="39"/>
                  </a:lnTo>
                  <a:lnTo>
                    <a:pt x="59" y="38"/>
                  </a:lnTo>
                  <a:lnTo>
                    <a:pt x="54" y="36"/>
                  </a:lnTo>
                  <a:lnTo>
                    <a:pt x="48" y="34"/>
                  </a:lnTo>
                  <a:lnTo>
                    <a:pt x="38" y="32"/>
                  </a:lnTo>
                  <a:lnTo>
                    <a:pt x="29" y="30"/>
                  </a:lnTo>
                  <a:lnTo>
                    <a:pt x="19" y="30"/>
                  </a:lnTo>
                  <a:lnTo>
                    <a:pt x="8" y="32"/>
                  </a:lnTo>
                  <a:lnTo>
                    <a:pt x="0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91" name="Freeform 134"/>
            <p:cNvSpPr>
              <a:spLocks/>
            </p:cNvSpPr>
            <p:nvPr/>
          </p:nvSpPr>
          <p:spPr bwMode="auto">
            <a:xfrm>
              <a:off x="3072" y="3337"/>
              <a:ext cx="103" cy="71"/>
            </a:xfrm>
            <a:custGeom>
              <a:avLst/>
              <a:gdLst>
                <a:gd name="T0" fmla="*/ 0 w 61"/>
                <a:gd name="T1" fmla="*/ 0 h 42"/>
                <a:gd name="T2" fmla="*/ 496 w 61"/>
                <a:gd name="T3" fmla="*/ 41 h 42"/>
                <a:gd name="T4" fmla="*/ 496 w 61"/>
                <a:gd name="T5" fmla="*/ 343 h 42"/>
                <a:gd name="T6" fmla="*/ 471 w 61"/>
                <a:gd name="T7" fmla="*/ 335 h 42"/>
                <a:gd name="T8" fmla="*/ 439 w 61"/>
                <a:gd name="T9" fmla="*/ 328 h 42"/>
                <a:gd name="T10" fmla="*/ 380 w 61"/>
                <a:gd name="T11" fmla="*/ 306 h 42"/>
                <a:gd name="T12" fmla="*/ 307 w 61"/>
                <a:gd name="T13" fmla="*/ 286 h 42"/>
                <a:gd name="T14" fmla="*/ 225 w 61"/>
                <a:gd name="T15" fmla="*/ 272 h 42"/>
                <a:gd name="T16" fmla="*/ 145 w 61"/>
                <a:gd name="T17" fmla="*/ 272 h 42"/>
                <a:gd name="T18" fmla="*/ 69 w 61"/>
                <a:gd name="T19" fmla="*/ 286 h 42"/>
                <a:gd name="T20" fmla="*/ 0 w 61"/>
                <a:gd name="T21" fmla="*/ 328 h 42"/>
                <a:gd name="T22" fmla="*/ 0 w 61"/>
                <a:gd name="T23" fmla="*/ 0 h 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1"/>
                <a:gd name="T37" fmla="*/ 0 h 42"/>
                <a:gd name="T38" fmla="*/ 61 w 61"/>
                <a:gd name="T39" fmla="*/ 42 h 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1" h="42">
                  <a:moveTo>
                    <a:pt x="0" y="0"/>
                  </a:moveTo>
                  <a:lnTo>
                    <a:pt x="61" y="5"/>
                  </a:lnTo>
                  <a:lnTo>
                    <a:pt x="61" y="42"/>
                  </a:lnTo>
                  <a:lnTo>
                    <a:pt x="58" y="41"/>
                  </a:lnTo>
                  <a:lnTo>
                    <a:pt x="54" y="40"/>
                  </a:lnTo>
                  <a:lnTo>
                    <a:pt x="47" y="37"/>
                  </a:lnTo>
                  <a:lnTo>
                    <a:pt x="38" y="35"/>
                  </a:lnTo>
                  <a:lnTo>
                    <a:pt x="28" y="33"/>
                  </a:lnTo>
                  <a:lnTo>
                    <a:pt x="18" y="33"/>
                  </a:lnTo>
                  <a:lnTo>
                    <a:pt x="8" y="35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92" name="Freeform 135"/>
            <p:cNvSpPr>
              <a:spLocks/>
            </p:cNvSpPr>
            <p:nvPr/>
          </p:nvSpPr>
          <p:spPr bwMode="auto">
            <a:xfrm>
              <a:off x="2955" y="2523"/>
              <a:ext cx="2675" cy="1147"/>
            </a:xfrm>
            <a:custGeom>
              <a:avLst/>
              <a:gdLst>
                <a:gd name="T0" fmla="*/ 12166 w 1609"/>
                <a:gd name="T1" fmla="*/ 8 h 690"/>
                <a:gd name="T2" fmla="*/ 11924 w 1609"/>
                <a:gd name="T3" fmla="*/ 78 h 690"/>
                <a:gd name="T4" fmla="*/ 11451 w 1609"/>
                <a:gd name="T5" fmla="*/ 216 h 690"/>
                <a:gd name="T6" fmla="*/ 10805 w 1609"/>
                <a:gd name="T7" fmla="*/ 414 h 690"/>
                <a:gd name="T8" fmla="*/ 9975 w 1609"/>
                <a:gd name="T9" fmla="*/ 667 h 690"/>
                <a:gd name="T10" fmla="*/ 9044 w 1609"/>
                <a:gd name="T11" fmla="*/ 956 h 690"/>
                <a:gd name="T12" fmla="*/ 8027 w 1609"/>
                <a:gd name="T13" fmla="*/ 1298 h 690"/>
                <a:gd name="T14" fmla="*/ 6943 w 1609"/>
                <a:gd name="T15" fmla="*/ 1672 h 690"/>
                <a:gd name="T16" fmla="*/ 5835 w 1609"/>
                <a:gd name="T17" fmla="*/ 2061 h 690"/>
                <a:gd name="T18" fmla="*/ 4738 w 1609"/>
                <a:gd name="T19" fmla="*/ 2490 h 690"/>
                <a:gd name="T20" fmla="*/ 3676 w 1609"/>
                <a:gd name="T21" fmla="*/ 2917 h 690"/>
                <a:gd name="T22" fmla="*/ 2690 w 1609"/>
                <a:gd name="T23" fmla="*/ 3358 h 690"/>
                <a:gd name="T24" fmla="*/ 1802 w 1609"/>
                <a:gd name="T25" fmla="*/ 3793 h 690"/>
                <a:gd name="T26" fmla="*/ 1061 w 1609"/>
                <a:gd name="T27" fmla="*/ 4239 h 690"/>
                <a:gd name="T28" fmla="*/ 484 w 1609"/>
                <a:gd name="T29" fmla="*/ 4659 h 690"/>
                <a:gd name="T30" fmla="*/ 105 w 1609"/>
                <a:gd name="T31" fmla="*/ 5077 h 690"/>
                <a:gd name="T32" fmla="*/ 8 w 1609"/>
                <a:gd name="T33" fmla="*/ 5258 h 690"/>
                <a:gd name="T34" fmla="*/ 62 w 1609"/>
                <a:gd name="T35" fmla="*/ 5223 h 690"/>
                <a:gd name="T36" fmla="*/ 171 w 1609"/>
                <a:gd name="T37" fmla="*/ 5145 h 690"/>
                <a:gd name="T38" fmla="*/ 334 w 1609"/>
                <a:gd name="T39" fmla="*/ 5029 h 690"/>
                <a:gd name="T40" fmla="*/ 564 w 1609"/>
                <a:gd name="T41" fmla="*/ 4877 h 690"/>
                <a:gd name="T42" fmla="*/ 855 w 1609"/>
                <a:gd name="T43" fmla="*/ 4703 h 690"/>
                <a:gd name="T44" fmla="*/ 1200 w 1609"/>
                <a:gd name="T45" fmla="*/ 4510 h 690"/>
                <a:gd name="T46" fmla="*/ 1614 w 1609"/>
                <a:gd name="T47" fmla="*/ 4300 h 690"/>
                <a:gd name="T48" fmla="*/ 2095 w 1609"/>
                <a:gd name="T49" fmla="*/ 4059 h 690"/>
                <a:gd name="T50" fmla="*/ 2637 w 1609"/>
                <a:gd name="T51" fmla="*/ 3827 h 690"/>
                <a:gd name="T52" fmla="*/ 3247 w 1609"/>
                <a:gd name="T53" fmla="*/ 3564 h 690"/>
                <a:gd name="T54" fmla="*/ 3934 w 1609"/>
                <a:gd name="T55" fmla="*/ 3313 h 690"/>
                <a:gd name="T56" fmla="*/ 4682 w 1609"/>
                <a:gd name="T57" fmla="*/ 3045 h 690"/>
                <a:gd name="T58" fmla="*/ 5508 w 1609"/>
                <a:gd name="T59" fmla="*/ 2794 h 690"/>
                <a:gd name="T60" fmla="*/ 6421 w 1609"/>
                <a:gd name="T61" fmla="*/ 2550 h 690"/>
                <a:gd name="T62" fmla="*/ 7393 w 1609"/>
                <a:gd name="T63" fmla="*/ 2304 h 690"/>
                <a:gd name="T64" fmla="*/ 8047 w 1609"/>
                <a:gd name="T65" fmla="*/ 5223 h 690"/>
                <a:gd name="T66" fmla="*/ 8052 w 1609"/>
                <a:gd name="T67" fmla="*/ 4786 h 690"/>
                <a:gd name="T68" fmla="*/ 8136 w 1609"/>
                <a:gd name="T69" fmla="*/ 3830 h 690"/>
                <a:gd name="T70" fmla="*/ 8386 w 1609"/>
                <a:gd name="T71" fmla="*/ 2907 h 690"/>
                <a:gd name="T72" fmla="*/ 8899 w 1609"/>
                <a:gd name="T73" fmla="*/ 2550 h 690"/>
                <a:gd name="T74" fmla="*/ 9428 w 1609"/>
                <a:gd name="T75" fmla="*/ 2907 h 690"/>
                <a:gd name="T76" fmla="*/ 9717 w 1609"/>
                <a:gd name="T77" fmla="*/ 3587 h 690"/>
                <a:gd name="T78" fmla="*/ 9849 w 1609"/>
                <a:gd name="T79" fmla="*/ 4231 h 690"/>
                <a:gd name="T80" fmla="*/ 9879 w 1609"/>
                <a:gd name="T81" fmla="*/ 4522 h 690"/>
                <a:gd name="T82" fmla="*/ 10238 w 1609"/>
                <a:gd name="T83" fmla="*/ 4452 h 690"/>
                <a:gd name="T84" fmla="*/ 10191 w 1609"/>
                <a:gd name="T85" fmla="*/ 3734 h 690"/>
                <a:gd name="T86" fmla="*/ 10238 w 1609"/>
                <a:gd name="T87" fmla="*/ 2746 h 690"/>
                <a:gd name="T88" fmla="*/ 10514 w 1609"/>
                <a:gd name="T89" fmla="*/ 1937 h 690"/>
                <a:gd name="T90" fmla="*/ 10931 w 1609"/>
                <a:gd name="T91" fmla="*/ 1686 h 690"/>
                <a:gd name="T92" fmla="*/ 11230 w 1609"/>
                <a:gd name="T93" fmla="*/ 1589 h 690"/>
                <a:gd name="T94" fmla="*/ 11506 w 1609"/>
                <a:gd name="T95" fmla="*/ 1503 h 690"/>
                <a:gd name="T96" fmla="*/ 11749 w 1609"/>
                <a:gd name="T97" fmla="*/ 1415 h 690"/>
                <a:gd name="T98" fmla="*/ 11949 w 1609"/>
                <a:gd name="T99" fmla="*/ 1338 h 690"/>
                <a:gd name="T100" fmla="*/ 12110 w 1609"/>
                <a:gd name="T101" fmla="*/ 1277 h 690"/>
                <a:gd name="T102" fmla="*/ 12223 w 1609"/>
                <a:gd name="T103" fmla="*/ 1232 h 690"/>
                <a:gd name="T104" fmla="*/ 12283 w 1609"/>
                <a:gd name="T105" fmla="*/ 1207 h 690"/>
                <a:gd name="T106" fmla="*/ 12208 w 1609"/>
                <a:gd name="T107" fmla="*/ 0 h 6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609"/>
                <a:gd name="T163" fmla="*/ 0 h 690"/>
                <a:gd name="T164" fmla="*/ 1609 w 1609"/>
                <a:gd name="T165" fmla="*/ 690 h 6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609" h="690">
                  <a:moveTo>
                    <a:pt x="1598" y="0"/>
                  </a:moveTo>
                  <a:lnTo>
                    <a:pt x="1593" y="1"/>
                  </a:lnTo>
                  <a:lnTo>
                    <a:pt x="1581" y="4"/>
                  </a:lnTo>
                  <a:lnTo>
                    <a:pt x="1561" y="10"/>
                  </a:lnTo>
                  <a:lnTo>
                    <a:pt x="1533" y="18"/>
                  </a:lnTo>
                  <a:lnTo>
                    <a:pt x="1499" y="28"/>
                  </a:lnTo>
                  <a:lnTo>
                    <a:pt x="1458" y="40"/>
                  </a:lnTo>
                  <a:lnTo>
                    <a:pt x="1414" y="54"/>
                  </a:lnTo>
                  <a:lnTo>
                    <a:pt x="1362" y="70"/>
                  </a:lnTo>
                  <a:lnTo>
                    <a:pt x="1306" y="87"/>
                  </a:lnTo>
                  <a:lnTo>
                    <a:pt x="1248" y="106"/>
                  </a:lnTo>
                  <a:lnTo>
                    <a:pt x="1184" y="125"/>
                  </a:lnTo>
                  <a:lnTo>
                    <a:pt x="1119" y="147"/>
                  </a:lnTo>
                  <a:lnTo>
                    <a:pt x="1051" y="170"/>
                  </a:lnTo>
                  <a:lnTo>
                    <a:pt x="981" y="193"/>
                  </a:lnTo>
                  <a:lnTo>
                    <a:pt x="909" y="219"/>
                  </a:lnTo>
                  <a:lnTo>
                    <a:pt x="837" y="244"/>
                  </a:lnTo>
                  <a:lnTo>
                    <a:pt x="764" y="270"/>
                  </a:lnTo>
                  <a:lnTo>
                    <a:pt x="691" y="298"/>
                  </a:lnTo>
                  <a:lnTo>
                    <a:pt x="620" y="326"/>
                  </a:lnTo>
                  <a:lnTo>
                    <a:pt x="550" y="353"/>
                  </a:lnTo>
                  <a:lnTo>
                    <a:pt x="481" y="382"/>
                  </a:lnTo>
                  <a:lnTo>
                    <a:pt x="415" y="411"/>
                  </a:lnTo>
                  <a:lnTo>
                    <a:pt x="352" y="440"/>
                  </a:lnTo>
                  <a:lnTo>
                    <a:pt x="292" y="469"/>
                  </a:lnTo>
                  <a:lnTo>
                    <a:pt x="236" y="497"/>
                  </a:lnTo>
                  <a:lnTo>
                    <a:pt x="185" y="526"/>
                  </a:lnTo>
                  <a:lnTo>
                    <a:pt x="139" y="555"/>
                  </a:lnTo>
                  <a:lnTo>
                    <a:pt x="97" y="583"/>
                  </a:lnTo>
                  <a:lnTo>
                    <a:pt x="63" y="610"/>
                  </a:lnTo>
                  <a:lnTo>
                    <a:pt x="35" y="638"/>
                  </a:lnTo>
                  <a:lnTo>
                    <a:pt x="14" y="665"/>
                  </a:lnTo>
                  <a:lnTo>
                    <a:pt x="0" y="690"/>
                  </a:lnTo>
                  <a:lnTo>
                    <a:pt x="1" y="689"/>
                  </a:lnTo>
                  <a:lnTo>
                    <a:pt x="4" y="688"/>
                  </a:lnTo>
                  <a:lnTo>
                    <a:pt x="8" y="684"/>
                  </a:lnTo>
                  <a:lnTo>
                    <a:pt x="14" y="680"/>
                  </a:lnTo>
                  <a:lnTo>
                    <a:pt x="22" y="674"/>
                  </a:lnTo>
                  <a:lnTo>
                    <a:pt x="33" y="667"/>
                  </a:lnTo>
                  <a:lnTo>
                    <a:pt x="44" y="659"/>
                  </a:lnTo>
                  <a:lnTo>
                    <a:pt x="58" y="650"/>
                  </a:lnTo>
                  <a:lnTo>
                    <a:pt x="74" y="639"/>
                  </a:lnTo>
                  <a:lnTo>
                    <a:pt x="92" y="629"/>
                  </a:lnTo>
                  <a:lnTo>
                    <a:pt x="112" y="616"/>
                  </a:lnTo>
                  <a:lnTo>
                    <a:pt x="134" y="605"/>
                  </a:lnTo>
                  <a:lnTo>
                    <a:pt x="157" y="591"/>
                  </a:lnTo>
                  <a:lnTo>
                    <a:pt x="183" y="577"/>
                  </a:lnTo>
                  <a:lnTo>
                    <a:pt x="211" y="563"/>
                  </a:lnTo>
                  <a:lnTo>
                    <a:pt x="242" y="548"/>
                  </a:lnTo>
                  <a:lnTo>
                    <a:pt x="274" y="532"/>
                  </a:lnTo>
                  <a:lnTo>
                    <a:pt x="309" y="517"/>
                  </a:lnTo>
                  <a:lnTo>
                    <a:pt x="345" y="501"/>
                  </a:lnTo>
                  <a:lnTo>
                    <a:pt x="384" y="484"/>
                  </a:lnTo>
                  <a:lnTo>
                    <a:pt x="425" y="467"/>
                  </a:lnTo>
                  <a:lnTo>
                    <a:pt x="469" y="450"/>
                  </a:lnTo>
                  <a:lnTo>
                    <a:pt x="515" y="434"/>
                  </a:lnTo>
                  <a:lnTo>
                    <a:pt x="564" y="417"/>
                  </a:lnTo>
                  <a:lnTo>
                    <a:pt x="613" y="399"/>
                  </a:lnTo>
                  <a:lnTo>
                    <a:pt x="666" y="383"/>
                  </a:lnTo>
                  <a:lnTo>
                    <a:pt x="721" y="366"/>
                  </a:lnTo>
                  <a:lnTo>
                    <a:pt x="780" y="350"/>
                  </a:lnTo>
                  <a:lnTo>
                    <a:pt x="840" y="334"/>
                  </a:lnTo>
                  <a:lnTo>
                    <a:pt x="902" y="318"/>
                  </a:lnTo>
                  <a:lnTo>
                    <a:pt x="968" y="302"/>
                  </a:lnTo>
                  <a:lnTo>
                    <a:pt x="1036" y="287"/>
                  </a:lnTo>
                  <a:lnTo>
                    <a:pt x="1053" y="684"/>
                  </a:lnTo>
                  <a:lnTo>
                    <a:pt x="1053" y="668"/>
                  </a:lnTo>
                  <a:lnTo>
                    <a:pt x="1054" y="627"/>
                  </a:lnTo>
                  <a:lnTo>
                    <a:pt x="1058" y="569"/>
                  </a:lnTo>
                  <a:lnTo>
                    <a:pt x="1065" y="502"/>
                  </a:lnTo>
                  <a:lnTo>
                    <a:pt x="1077" y="438"/>
                  </a:lnTo>
                  <a:lnTo>
                    <a:pt x="1098" y="381"/>
                  </a:lnTo>
                  <a:lnTo>
                    <a:pt x="1127" y="344"/>
                  </a:lnTo>
                  <a:lnTo>
                    <a:pt x="1165" y="334"/>
                  </a:lnTo>
                  <a:lnTo>
                    <a:pt x="1204" y="350"/>
                  </a:lnTo>
                  <a:lnTo>
                    <a:pt x="1234" y="381"/>
                  </a:lnTo>
                  <a:lnTo>
                    <a:pt x="1257" y="423"/>
                  </a:lnTo>
                  <a:lnTo>
                    <a:pt x="1272" y="470"/>
                  </a:lnTo>
                  <a:lnTo>
                    <a:pt x="1283" y="515"/>
                  </a:lnTo>
                  <a:lnTo>
                    <a:pt x="1289" y="554"/>
                  </a:lnTo>
                  <a:lnTo>
                    <a:pt x="1291" y="582"/>
                  </a:lnTo>
                  <a:lnTo>
                    <a:pt x="1293" y="592"/>
                  </a:lnTo>
                  <a:lnTo>
                    <a:pt x="1341" y="597"/>
                  </a:lnTo>
                  <a:lnTo>
                    <a:pt x="1340" y="583"/>
                  </a:lnTo>
                  <a:lnTo>
                    <a:pt x="1336" y="544"/>
                  </a:lnTo>
                  <a:lnTo>
                    <a:pt x="1334" y="489"/>
                  </a:lnTo>
                  <a:lnTo>
                    <a:pt x="1334" y="426"/>
                  </a:lnTo>
                  <a:lnTo>
                    <a:pt x="1340" y="360"/>
                  </a:lnTo>
                  <a:lnTo>
                    <a:pt x="1353" y="300"/>
                  </a:lnTo>
                  <a:lnTo>
                    <a:pt x="1376" y="254"/>
                  </a:lnTo>
                  <a:lnTo>
                    <a:pt x="1410" y="228"/>
                  </a:lnTo>
                  <a:lnTo>
                    <a:pt x="1431" y="221"/>
                  </a:lnTo>
                  <a:lnTo>
                    <a:pt x="1450" y="215"/>
                  </a:lnTo>
                  <a:lnTo>
                    <a:pt x="1470" y="208"/>
                  </a:lnTo>
                  <a:lnTo>
                    <a:pt x="1488" y="202"/>
                  </a:lnTo>
                  <a:lnTo>
                    <a:pt x="1506" y="197"/>
                  </a:lnTo>
                  <a:lnTo>
                    <a:pt x="1522" y="191"/>
                  </a:lnTo>
                  <a:lnTo>
                    <a:pt x="1538" y="185"/>
                  </a:lnTo>
                  <a:lnTo>
                    <a:pt x="1552" y="179"/>
                  </a:lnTo>
                  <a:lnTo>
                    <a:pt x="1564" y="175"/>
                  </a:lnTo>
                  <a:lnTo>
                    <a:pt x="1576" y="170"/>
                  </a:lnTo>
                  <a:lnTo>
                    <a:pt x="1585" y="167"/>
                  </a:lnTo>
                  <a:lnTo>
                    <a:pt x="1594" y="163"/>
                  </a:lnTo>
                  <a:lnTo>
                    <a:pt x="1600" y="161"/>
                  </a:lnTo>
                  <a:lnTo>
                    <a:pt x="1606" y="159"/>
                  </a:lnTo>
                  <a:lnTo>
                    <a:pt x="1608" y="158"/>
                  </a:lnTo>
                  <a:lnTo>
                    <a:pt x="1609" y="158"/>
                  </a:lnTo>
                  <a:lnTo>
                    <a:pt x="1598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93" name="Freeform 136"/>
            <p:cNvSpPr>
              <a:spLocks/>
            </p:cNvSpPr>
            <p:nvPr/>
          </p:nvSpPr>
          <p:spPr bwMode="auto">
            <a:xfrm>
              <a:off x="2972" y="3085"/>
              <a:ext cx="74" cy="533"/>
            </a:xfrm>
            <a:custGeom>
              <a:avLst/>
              <a:gdLst>
                <a:gd name="T0" fmla="*/ 307 w 46"/>
                <a:gd name="T1" fmla="*/ 0 h 322"/>
                <a:gd name="T2" fmla="*/ 301 w 46"/>
                <a:gd name="T3" fmla="*/ 91 h 322"/>
                <a:gd name="T4" fmla="*/ 288 w 46"/>
                <a:gd name="T5" fmla="*/ 318 h 322"/>
                <a:gd name="T6" fmla="*/ 261 w 46"/>
                <a:gd name="T7" fmla="*/ 652 h 322"/>
                <a:gd name="T8" fmla="*/ 228 w 46"/>
                <a:gd name="T9" fmla="*/ 1033 h 322"/>
                <a:gd name="T10" fmla="*/ 179 w 46"/>
                <a:gd name="T11" fmla="*/ 1455 h 322"/>
                <a:gd name="T12" fmla="*/ 129 w 46"/>
                <a:gd name="T13" fmla="*/ 1847 h 322"/>
                <a:gd name="T14" fmla="*/ 76 w 46"/>
                <a:gd name="T15" fmla="*/ 2187 h 322"/>
                <a:gd name="T16" fmla="*/ 0 w 46"/>
                <a:gd name="T17" fmla="*/ 2417 h 322"/>
                <a:gd name="T18" fmla="*/ 21 w 46"/>
                <a:gd name="T19" fmla="*/ 2380 h 322"/>
                <a:gd name="T20" fmla="*/ 55 w 46"/>
                <a:gd name="T21" fmla="*/ 2258 h 322"/>
                <a:gd name="T22" fmla="*/ 101 w 46"/>
                <a:gd name="T23" fmla="*/ 2071 h 322"/>
                <a:gd name="T24" fmla="*/ 162 w 46"/>
                <a:gd name="T25" fmla="*/ 1801 h 322"/>
                <a:gd name="T26" fmla="*/ 228 w 46"/>
                <a:gd name="T27" fmla="*/ 1467 h 322"/>
                <a:gd name="T28" fmla="*/ 275 w 46"/>
                <a:gd name="T29" fmla="*/ 1053 h 322"/>
                <a:gd name="T30" fmla="*/ 301 w 46"/>
                <a:gd name="T31" fmla="*/ 561 h 322"/>
                <a:gd name="T32" fmla="*/ 307 w 46"/>
                <a:gd name="T33" fmla="*/ 0 h 32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6"/>
                <a:gd name="T52" fmla="*/ 0 h 322"/>
                <a:gd name="T53" fmla="*/ 46 w 46"/>
                <a:gd name="T54" fmla="*/ 322 h 32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6" h="322">
                  <a:moveTo>
                    <a:pt x="46" y="0"/>
                  </a:moveTo>
                  <a:lnTo>
                    <a:pt x="45" y="12"/>
                  </a:lnTo>
                  <a:lnTo>
                    <a:pt x="43" y="42"/>
                  </a:lnTo>
                  <a:lnTo>
                    <a:pt x="39" y="87"/>
                  </a:lnTo>
                  <a:lnTo>
                    <a:pt x="34" y="138"/>
                  </a:lnTo>
                  <a:lnTo>
                    <a:pt x="27" y="194"/>
                  </a:lnTo>
                  <a:lnTo>
                    <a:pt x="19" y="246"/>
                  </a:lnTo>
                  <a:lnTo>
                    <a:pt x="11" y="291"/>
                  </a:lnTo>
                  <a:lnTo>
                    <a:pt x="0" y="322"/>
                  </a:lnTo>
                  <a:lnTo>
                    <a:pt x="3" y="317"/>
                  </a:lnTo>
                  <a:lnTo>
                    <a:pt x="8" y="301"/>
                  </a:lnTo>
                  <a:lnTo>
                    <a:pt x="15" y="276"/>
                  </a:lnTo>
                  <a:lnTo>
                    <a:pt x="24" y="240"/>
                  </a:lnTo>
                  <a:lnTo>
                    <a:pt x="34" y="195"/>
                  </a:lnTo>
                  <a:lnTo>
                    <a:pt x="41" y="140"/>
                  </a:lnTo>
                  <a:lnTo>
                    <a:pt x="45" y="75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94" name="Freeform 137"/>
            <p:cNvSpPr>
              <a:spLocks/>
            </p:cNvSpPr>
            <p:nvPr/>
          </p:nvSpPr>
          <p:spPr bwMode="auto">
            <a:xfrm>
              <a:off x="3078" y="2978"/>
              <a:ext cx="74" cy="537"/>
            </a:xfrm>
            <a:custGeom>
              <a:avLst/>
              <a:gdLst>
                <a:gd name="T0" fmla="*/ 331 w 45"/>
                <a:gd name="T1" fmla="*/ 0 h 322"/>
                <a:gd name="T2" fmla="*/ 319 w 45"/>
                <a:gd name="T3" fmla="*/ 83 h 322"/>
                <a:gd name="T4" fmla="*/ 306 w 45"/>
                <a:gd name="T5" fmla="*/ 314 h 322"/>
                <a:gd name="T6" fmla="*/ 276 w 45"/>
                <a:gd name="T7" fmla="*/ 662 h 322"/>
                <a:gd name="T8" fmla="*/ 235 w 45"/>
                <a:gd name="T9" fmla="*/ 1067 h 322"/>
                <a:gd name="T10" fmla="*/ 181 w 45"/>
                <a:gd name="T11" fmla="*/ 1494 h 322"/>
                <a:gd name="T12" fmla="*/ 133 w 45"/>
                <a:gd name="T13" fmla="*/ 1903 h 322"/>
                <a:gd name="T14" fmla="*/ 67 w 45"/>
                <a:gd name="T15" fmla="*/ 2250 h 322"/>
                <a:gd name="T16" fmla="*/ 0 w 45"/>
                <a:gd name="T17" fmla="*/ 2492 h 322"/>
                <a:gd name="T18" fmla="*/ 13 w 45"/>
                <a:gd name="T19" fmla="*/ 2458 h 322"/>
                <a:gd name="T20" fmla="*/ 58 w 45"/>
                <a:gd name="T21" fmla="*/ 2340 h 322"/>
                <a:gd name="T22" fmla="*/ 110 w 45"/>
                <a:gd name="T23" fmla="*/ 2133 h 322"/>
                <a:gd name="T24" fmla="*/ 173 w 45"/>
                <a:gd name="T25" fmla="*/ 1863 h 322"/>
                <a:gd name="T26" fmla="*/ 235 w 45"/>
                <a:gd name="T27" fmla="*/ 1503 h 322"/>
                <a:gd name="T28" fmla="*/ 284 w 45"/>
                <a:gd name="T29" fmla="*/ 1076 h 322"/>
                <a:gd name="T30" fmla="*/ 319 w 45"/>
                <a:gd name="T31" fmla="*/ 579 h 322"/>
                <a:gd name="T32" fmla="*/ 331 w 45"/>
                <a:gd name="T33" fmla="*/ 0 h 32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"/>
                <a:gd name="T52" fmla="*/ 0 h 322"/>
                <a:gd name="T53" fmla="*/ 45 w 45"/>
                <a:gd name="T54" fmla="*/ 322 h 32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" h="322">
                  <a:moveTo>
                    <a:pt x="45" y="0"/>
                  </a:moveTo>
                  <a:lnTo>
                    <a:pt x="44" y="11"/>
                  </a:lnTo>
                  <a:lnTo>
                    <a:pt x="42" y="41"/>
                  </a:lnTo>
                  <a:lnTo>
                    <a:pt x="38" y="86"/>
                  </a:lnTo>
                  <a:lnTo>
                    <a:pt x="32" y="138"/>
                  </a:lnTo>
                  <a:lnTo>
                    <a:pt x="25" y="193"/>
                  </a:lnTo>
                  <a:lnTo>
                    <a:pt x="18" y="246"/>
                  </a:lnTo>
                  <a:lnTo>
                    <a:pt x="9" y="291"/>
                  </a:lnTo>
                  <a:lnTo>
                    <a:pt x="0" y="322"/>
                  </a:lnTo>
                  <a:lnTo>
                    <a:pt x="2" y="318"/>
                  </a:lnTo>
                  <a:lnTo>
                    <a:pt x="8" y="302"/>
                  </a:lnTo>
                  <a:lnTo>
                    <a:pt x="15" y="276"/>
                  </a:lnTo>
                  <a:lnTo>
                    <a:pt x="24" y="241"/>
                  </a:lnTo>
                  <a:lnTo>
                    <a:pt x="32" y="194"/>
                  </a:lnTo>
                  <a:lnTo>
                    <a:pt x="39" y="139"/>
                  </a:lnTo>
                  <a:lnTo>
                    <a:pt x="44" y="7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95" name="Freeform 138"/>
            <p:cNvSpPr>
              <a:spLocks/>
            </p:cNvSpPr>
            <p:nvPr/>
          </p:nvSpPr>
          <p:spPr bwMode="auto">
            <a:xfrm>
              <a:off x="3185" y="1657"/>
              <a:ext cx="969" cy="1696"/>
            </a:xfrm>
            <a:custGeom>
              <a:avLst/>
              <a:gdLst>
                <a:gd name="T0" fmla="*/ 0 w 582"/>
                <a:gd name="T1" fmla="*/ 5701 h 1021"/>
                <a:gd name="T2" fmla="*/ 13 w 582"/>
                <a:gd name="T3" fmla="*/ 5784 h 1021"/>
                <a:gd name="T4" fmla="*/ 47 w 582"/>
                <a:gd name="T5" fmla="*/ 6013 h 1021"/>
                <a:gd name="T6" fmla="*/ 117 w 582"/>
                <a:gd name="T7" fmla="*/ 6344 h 1021"/>
                <a:gd name="T8" fmla="*/ 221 w 582"/>
                <a:gd name="T9" fmla="*/ 6706 h 1021"/>
                <a:gd name="T10" fmla="*/ 380 w 582"/>
                <a:gd name="T11" fmla="*/ 7080 h 1021"/>
                <a:gd name="T12" fmla="*/ 584 w 582"/>
                <a:gd name="T13" fmla="*/ 7392 h 1021"/>
                <a:gd name="T14" fmla="*/ 859 w 582"/>
                <a:gd name="T15" fmla="*/ 7605 h 1021"/>
                <a:gd name="T16" fmla="*/ 1205 w 582"/>
                <a:gd name="T17" fmla="*/ 7668 h 1021"/>
                <a:gd name="T18" fmla="*/ 1422 w 582"/>
                <a:gd name="T19" fmla="*/ 7576 h 1021"/>
                <a:gd name="T20" fmla="*/ 1652 w 582"/>
                <a:gd name="T21" fmla="*/ 7349 h 1021"/>
                <a:gd name="T22" fmla="*/ 1893 w 582"/>
                <a:gd name="T23" fmla="*/ 7003 h 1021"/>
                <a:gd name="T24" fmla="*/ 2146 w 582"/>
                <a:gd name="T25" fmla="*/ 6550 h 1021"/>
                <a:gd name="T26" fmla="*/ 2404 w 582"/>
                <a:gd name="T27" fmla="*/ 6023 h 1021"/>
                <a:gd name="T28" fmla="*/ 2659 w 582"/>
                <a:gd name="T29" fmla="*/ 5427 h 1021"/>
                <a:gd name="T30" fmla="*/ 2902 w 582"/>
                <a:gd name="T31" fmla="*/ 4791 h 1021"/>
                <a:gd name="T32" fmla="*/ 3152 w 582"/>
                <a:gd name="T33" fmla="*/ 4120 h 1021"/>
                <a:gd name="T34" fmla="*/ 3382 w 582"/>
                <a:gd name="T35" fmla="*/ 3432 h 1021"/>
                <a:gd name="T36" fmla="*/ 3603 w 582"/>
                <a:gd name="T37" fmla="*/ 2772 h 1021"/>
                <a:gd name="T38" fmla="*/ 3811 w 582"/>
                <a:gd name="T39" fmla="*/ 2130 h 1021"/>
                <a:gd name="T40" fmla="*/ 3978 w 582"/>
                <a:gd name="T41" fmla="*/ 1540 h 1021"/>
                <a:gd name="T42" fmla="*/ 4124 w 582"/>
                <a:gd name="T43" fmla="*/ 1005 h 1021"/>
                <a:gd name="T44" fmla="*/ 4241 w 582"/>
                <a:gd name="T45" fmla="*/ 575 h 1021"/>
                <a:gd name="T46" fmla="*/ 4319 w 582"/>
                <a:gd name="T47" fmla="*/ 216 h 1021"/>
                <a:gd name="T48" fmla="*/ 4357 w 582"/>
                <a:gd name="T49" fmla="*/ 0 h 1021"/>
                <a:gd name="T50" fmla="*/ 4472 w 582"/>
                <a:gd name="T51" fmla="*/ 414 h 1021"/>
                <a:gd name="T52" fmla="*/ 4457 w 582"/>
                <a:gd name="T53" fmla="*/ 485 h 1021"/>
                <a:gd name="T54" fmla="*/ 4394 w 582"/>
                <a:gd name="T55" fmla="*/ 714 h 1021"/>
                <a:gd name="T56" fmla="*/ 4289 w 582"/>
                <a:gd name="T57" fmla="*/ 1073 h 1021"/>
                <a:gd name="T58" fmla="*/ 4164 w 582"/>
                <a:gd name="T59" fmla="*/ 1540 h 1021"/>
                <a:gd name="T60" fmla="*/ 3998 w 582"/>
                <a:gd name="T61" fmla="*/ 2086 h 1021"/>
                <a:gd name="T62" fmla="*/ 3811 w 582"/>
                <a:gd name="T63" fmla="*/ 2704 h 1021"/>
                <a:gd name="T64" fmla="*/ 3595 w 582"/>
                <a:gd name="T65" fmla="*/ 3350 h 1021"/>
                <a:gd name="T66" fmla="*/ 3365 w 582"/>
                <a:gd name="T67" fmla="*/ 4035 h 1021"/>
                <a:gd name="T68" fmla="*/ 3122 w 582"/>
                <a:gd name="T69" fmla="*/ 4708 h 1021"/>
                <a:gd name="T70" fmla="*/ 2859 w 582"/>
                <a:gd name="T71" fmla="*/ 5367 h 1021"/>
                <a:gd name="T72" fmla="*/ 2597 w 582"/>
                <a:gd name="T73" fmla="*/ 5990 h 1021"/>
                <a:gd name="T74" fmla="*/ 2321 w 582"/>
                <a:gd name="T75" fmla="*/ 6550 h 1021"/>
                <a:gd name="T76" fmla="*/ 2060 w 582"/>
                <a:gd name="T77" fmla="*/ 7025 h 1021"/>
                <a:gd name="T78" fmla="*/ 1783 w 582"/>
                <a:gd name="T79" fmla="*/ 7404 h 1021"/>
                <a:gd name="T80" fmla="*/ 1513 w 582"/>
                <a:gd name="T81" fmla="*/ 7659 h 1021"/>
                <a:gd name="T82" fmla="*/ 1262 w 582"/>
                <a:gd name="T83" fmla="*/ 7759 h 1021"/>
                <a:gd name="T84" fmla="*/ 1214 w 582"/>
                <a:gd name="T85" fmla="*/ 7772 h 1021"/>
                <a:gd name="T86" fmla="*/ 1089 w 582"/>
                <a:gd name="T87" fmla="*/ 7759 h 1021"/>
                <a:gd name="T88" fmla="*/ 914 w 582"/>
                <a:gd name="T89" fmla="*/ 7714 h 1021"/>
                <a:gd name="T90" fmla="*/ 716 w 582"/>
                <a:gd name="T91" fmla="*/ 7580 h 1021"/>
                <a:gd name="T92" fmla="*/ 493 w 582"/>
                <a:gd name="T93" fmla="*/ 7357 h 1021"/>
                <a:gd name="T94" fmla="*/ 285 w 582"/>
                <a:gd name="T95" fmla="*/ 6990 h 1021"/>
                <a:gd name="T96" fmla="*/ 117 w 582"/>
                <a:gd name="T97" fmla="*/ 6448 h 1021"/>
                <a:gd name="T98" fmla="*/ 0 w 582"/>
                <a:gd name="T99" fmla="*/ 5701 h 102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82"/>
                <a:gd name="T151" fmla="*/ 0 h 1021"/>
                <a:gd name="T152" fmla="*/ 582 w 582"/>
                <a:gd name="T153" fmla="*/ 1021 h 102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82" h="1021">
                  <a:moveTo>
                    <a:pt x="0" y="749"/>
                  </a:moveTo>
                  <a:lnTo>
                    <a:pt x="2" y="760"/>
                  </a:lnTo>
                  <a:lnTo>
                    <a:pt x="6" y="790"/>
                  </a:lnTo>
                  <a:lnTo>
                    <a:pt x="15" y="833"/>
                  </a:lnTo>
                  <a:lnTo>
                    <a:pt x="29" y="881"/>
                  </a:lnTo>
                  <a:lnTo>
                    <a:pt x="49" y="930"/>
                  </a:lnTo>
                  <a:lnTo>
                    <a:pt x="76" y="971"/>
                  </a:lnTo>
                  <a:lnTo>
                    <a:pt x="112" y="999"/>
                  </a:lnTo>
                  <a:lnTo>
                    <a:pt x="157" y="1007"/>
                  </a:lnTo>
                  <a:lnTo>
                    <a:pt x="185" y="995"/>
                  </a:lnTo>
                  <a:lnTo>
                    <a:pt x="215" y="965"/>
                  </a:lnTo>
                  <a:lnTo>
                    <a:pt x="246" y="920"/>
                  </a:lnTo>
                  <a:lnTo>
                    <a:pt x="279" y="860"/>
                  </a:lnTo>
                  <a:lnTo>
                    <a:pt x="313" y="791"/>
                  </a:lnTo>
                  <a:lnTo>
                    <a:pt x="346" y="713"/>
                  </a:lnTo>
                  <a:lnTo>
                    <a:pt x="378" y="629"/>
                  </a:lnTo>
                  <a:lnTo>
                    <a:pt x="410" y="541"/>
                  </a:lnTo>
                  <a:lnTo>
                    <a:pt x="440" y="451"/>
                  </a:lnTo>
                  <a:lnTo>
                    <a:pt x="469" y="364"/>
                  </a:lnTo>
                  <a:lnTo>
                    <a:pt x="496" y="280"/>
                  </a:lnTo>
                  <a:lnTo>
                    <a:pt x="518" y="202"/>
                  </a:lnTo>
                  <a:lnTo>
                    <a:pt x="537" y="132"/>
                  </a:lnTo>
                  <a:lnTo>
                    <a:pt x="552" y="75"/>
                  </a:lnTo>
                  <a:lnTo>
                    <a:pt x="562" y="28"/>
                  </a:lnTo>
                  <a:lnTo>
                    <a:pt x="567" y="0"/>
                  </a:lnTo>
                  <a:lnTo>
                    <a:pt x="582" y="54"/>
                  </a:lnTo>
                  <a:lnTo>
                    <a:pt x="580" y="64"/>
                  </a:lnTo>
                  <a:lnTo>
                    <a:pt x="572" y="94"/>
                  </a:lnTo>
                  <a:lnTo>
                    <a:pt x="558" y="141"/>
                  </a:lnTo>
                  <a:lnTo>
                    <a:pt x="542" y="202"/>
                  </a:lnTo>
                  <a:lnTo>
                    <a:pt x="520" y="274"/>
                  </a:lnTo>
                  <a:lnTo>
                    <a:pt x="496" y="355"/>
                  </a:lnTo>
                  <a:lnTo>
                    <a:pt x="468" y="440"/>
                  </a:lnTo>
                  <a:lnTo>
                    <a:pt x="438" y="530"/>
                  </a:lnTo>
                  <a:lnTo>
                    <a:pt x="406" y="618"/>
                  </a:lnTo>
                  <a:lnTo>
                    <a:pt x="372" y="705"/>
                  </a:lnTo>
                  <a:lnTo>
                    <a:pt x="338" y="787"/>
                  </a:lnTo>
                  <a:lnTo>
                    <a:pt x="302" y="860"/>
                  </a:lnTo>
                  <a:lnTo>
                    <a:pt x="268" y="923"/>
                  </a:lnTo>
                  <a:lnTo>
                    <a:pt x="232" y="972"/>
                  </a:lnTo>
                  <a:lnTo>
                    <a:pt x="197" y="1006"/>
                  </a:lnTo>
                  <a:lnTo>
                    <a:pt x="164" y="1019"/>
                  </a:lnTo>
                  <a:lnTo>
                    <a:pt x="158" y="1021"/>
                  </a:lnTo>
                  <a:lnTo>
                    <a:pt x="142" y="1019"/>
                  </a:lnTo>
                  <a:lnTo>
                    <a:pt x="119" y="1013"/>
                  </a:lnTo>
                  <a:lnTo>
                    <a:pt x="93" y="996"/>
                  </a:lnTo>
                  <a:lnTo>
                    <a:pt x="64" y="966"/>
                  </a:lnTo>
                  <a:lnTo>
                    <a:pt x="37" y="918"/>
                  </a:lnTo>
                  <a:lnTo>
                    <a:pt x="15" y="847"/>
                  </a:lnTo>
                  <a:lnTo>
                    <a:pt x="0" y="749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96" name="Rectangle 139"/>
            <p:cNvSpPr>
              <a:spLocks noChangeArrowheads="1"/>
            </p:cNvSpPr>
            <p:nvPr/>
          </p:nvSpPr>
          <p:spPr bwMode="auto">
            <a:xfrm>
              <a:off x="4199" y="2280"/>
              <a:ext cx="13" cy="553"/>
            </a:xfrm>
            <a:prstGeom prst="rect">
              <a:avLst/>
            </a:prstGeom>
            <a:solidFill>
              <a:srgbClr val="FF7C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97" name="Rectangle 140"/>
            <p:cNvSpPr>
              <a:spLocks noChangeArrowheads="1"/>
            </p:cNvSpPr>
            <p:nvPr/>
          </p:nvSpPr>
          <p:spPr bwMode="auto">
            <a:xfrm>
              <a:off x="4257" y="2381"/>
              <a:ext cx="13" cy="552"/>
            </a:xfrm>
            <a:prstGeom prst="rect">
              <a:avLst/>
            </a:prstGeom>
            <a:solidFill>
              <a:srgbClr val="FF7C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98" name="Rectangle 141"/>
            <p:cNvSpPr>
              <a:spLocks noChangeArrowheads="1"/>
            </p:cNvSpPr>
            <p:nvPr/>
          </p:nvSpPr>
          <p:spPr bwMode="auto">
            <a:xfrm>
              <a:off x="4312" y="2429"/>
              <a:ext cx="13" cy="433"/>
            </a:xfrm>
            <a:prstGeom prst="rect">
              <a:avLst/>
            </a:prstGeom>
            <a:solidFill>
              <a:srgbClr val="FF7C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99" name="Rectangle 142"/>
            <p:cNvSpPr>
              <a:spLocks noChangeArrowheads="1"/>
            </p:cNvSpPr>
            <p:nvPr/>
          </p:nvSpPr>
          <p:spPr bwMode="auto">
            <a:xfrm>
              <a:off x="3656" y="2532"/>
              <a:ext cx="20" cy="553"/>
            </a:xfrm>
            <a:prstGeom prst="rect">
              <a:avLst/>
            </a:prstGeom>
            <a:solidFill>
              <a:srgbClr val="FF7C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00" name="Rectangle 143"/>
            <p:cNvSpPr>
              <a:spLocks noChangeArrowheads="1"/>
            </p:cNvSpPr>
            <p:nvPr/>
          </p:nvSpPr>
          <p:spPr bwMode="auto">
            <a:xfrm>
              <a:off x="3715" y="2633"/>
              <a:ext cx="12" cy="549"/>
            </a:xfrm>
            <a:prstGeom prst="rect">
              <a:avLst/>
            </a:prstGeom>
            <a:solidFill>
              <a:srgbClr val="FF7C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01" name="Rectangle 144"/>
            <p:cNvSpPr>
              <a:spLocks noChangeArrowheads="1"/>
            </p:cNvSpPr>
            <p:nvPr/>
          </p:nvSpPr>
          <p:spPr bwMode="auto">
            <a:xfrm>
              <a:off x="3769" y="2684"/>
              <a:ext cx="20" cy="427"/>
            </a:xfrm>
            <a:prstGeom prst="rect">
              <a:avLst/>
            </a:prstGeom>
            <a:solidFill>
              <a:srgbClr val="FF7C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02" name="Rectangle 145"/>
            <p:cNvSpPr>
              <a:spLocks noChangeArrowheads="1"/>
            </p:cNvSpPr>
            <p:nvPr/>
          </p:nvSpPr>
          <p:spPr bwMode="auto">
            <a:xfrm>
              <a:off x="3540" y="2898"/>
              <a:ext cx="19" cy="352"/>
            </a:xfrm>
            <a:prstGeom prst="rect">
              <a:avLst/>
            </a:prstGeom>
            <a:solidFill>
              <a:srgbClr val="FF7C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03" name="Rectangle 146"/>
            <p:cNvSpPr>
              <a:spLocks noChangeArrowheads="1"/>
            </p:cNvSpPr>
            <p:nvPr/>
          </p:nvSpPr>
          <p:spPr bwMode="auto">
            <a:xfrm>
              <a:off x="4403" y="2119"/>
              <a:ext cx="16" cy="549"/>
            </a:xfrm>
            <a:prstGeom prst="rect">
              <a:avLst/>
            </a:prstGeom>
            <a:solidFill>
              <a:srgbClr val="FF7C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04" name="Rectangle 147"/>
            <p:cNvSpPr>
              <a:spLocks noChangeArrowheads="1"/>
            </p:cNvSpPr>
            <p:nvPr/>
          </p:nvSpPr>
          <p:spPr bwMode="auto">
            <a:xfrm>
              <a:off x="4457" y="2203"/>
              <a:ext cx="13" cy="549"/>
            </a:xfrm>
            <a:prstGeom prst="rect">
              <a:avLst/>
            </a:prstGeom>
            <a:solidFill>
              <a:srgbClr val="FF7C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05" name="Rectangle 148"/>
            <p:cNvSpPr>
              <a:spLocks noChangeArrowheads="1"/>
            </p:cNvSpPr>
            <p:nvPr/>
          </p:nvSpPr>
          <p:spPr bwMode="auto">
            <a:xfrm>
              <a:off x="4519" y="2238"/>
              <a:ext cx="13" cy="550"/>
            </a:xfrm>
            <a:prstGeom prst="rect">
              <a:avLst/>
            </a:prstGeom>
            <a:solidFill>
              <a:srgbClr val="FF7C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06" name="Freeform 149"/>
            <p:cNvSpPr>
              <a:spLocks/>
            </p:cNvSpPr>
            <p:nvPr/>
          </p:nvSpPr>
          <p:spPr bwMode="auto">
            <a:xfrm>
              <a:off x="4147" y="1689"/>
              <a:ext cx="1069" cy="1118"/>
            </a:xfrm>
            <a:custGeom>
              <a:avLst/>
              <a:gdLst>
                <a:gd name="T0" fmla="*/ 22 w 645"/>
                <a:gd name="T1" fmla="*/ 0 h 673"/>
                <a:gd name="T2" fmla="*/ 55 w 645"/>
                <a:gd name="T3" fmla="*/ 55 h 673"/>
                <a:gd name="T4" fmla="*/ 138 w 645"/>
                <a:gd name="T5" fmla="*/ 193 h 673"/>
                <a:gd name="T6" fmla="*/ 272 w 645"/>
                <a:gd name="T7" fmla="*/ 417 h 673"/>
                <a:gd name="T8" fmla="*/ 459 w 645"/>
                <a:gd name="T9" fmla="*/ 706 h 673"/>
                <a:gd name="T10" fmla="*/ 686 w 645"/>
                <a:gd name="T11" fmla="*/ 1068 h 673"/>
                <a:gd name="T12" fmla="*/ 950 w 645"/>
                <a:gd name="T13" fmla="*/ 1454 h 673"/>
                <a:gd name="T14" fmla="*/ 1261 w 645"/>
                <a:gd name="T15" fmla="*/ 1879 h 673"/>
                <a:gd name="T16" fmla="*/ 1584 w 645"/>
                <a:gd name="T17" fmla="*/ 2316 h 673"/>
                <a:gd name="T18" fmla="*/ 1952 w 645"/>
                <a:gd name="T19" fmla="*/ 2766 h 673"/>
                <a:gd name="T20" fmla="*/ 2332 w 645"/>
                <a:gd name="T21" fmla="*/ 3204 h 673"/>
                <a:gd name="T22" fmla="*/ 2730 w 645"/>
                <a:gd name="T23" fmla="*/ 3626 h 673"/>
                <a:gd name="T24" fmla="*/ 3146 w 645"/>
                <a:gd name="T25" fmla="*/ 4012 h 673"/>
                <a:gd name="T26" fmla="*/ 3568 w 645"/>
                <a:gd name="T27" fmla="*/ 4354 h 673"/>
                <a:gd name="T28" fmla="*/ 4004 w 645"/>
                <a:gd name="T29" fmla="*/ 4645 h 673"/>
                <a:gd name="T30" fmla="*/ 4438 w 645"/>
                <a:gd name="T31" fmla="*/ 4859 h 673"/>
                <a:gd name="T32" fmla="*/ 4868 w 645"/>
                <a:gd name="T33" fmla="*/ 4997 h 673"/>
                <a:gd name="T34" fmla="*/ 4535 w 645"/>
                <a:gd name="T35" fmla="*/ 5125 h 673"/>
                <a:gd name="T36" fmla="*/ 4501 w 645"/>
                <a:gd name="T37" fmla="*/ 5117 h 673"/>
                <a:gd name="T38" fmla="*/ 4430 w 645"/>
                <a:gd name="T39" fmla="*/ 5080 h 673"/>
                <a:gd name="T40" fmla="*/ 4307 w 645"/>
                <a:gd name="T41" fmla="*/ 5020 h 673"/>
                <a:gd name="T42" fmla="*/ 4142 w 645"/>
                <a:gd name="T43" fmla="*/ 4932 h 673"/>
                <a:gd name="T44" fmla="*/ 3928 w 645"/>
                <a:gd name="T45" fmla="*/ 4813 h 673"/>
                <a:gd name="T46" fmla="*/ 3686 w 645"/>
                <a:gd name="T47" fmla="*/ 4653 h 673"/>
                <a:gd name="T48" fmla="*/ 3409 w 645"/>
                <a:gd name="T49" fmla="*/ 4445 h 673"/>
                <a:gd name="T50" fmla="*/ 3109 w 645"/>
                <a:gd name="T51" fmla="*/ 4203 h 673"/>
                <a:gd name="T52" fmla="*/ 2778 w 645"/>
                <a:gd name="T53" fmla="*/ 3915 h 673"/>
                <a:gd name="T54" fmla="*/ 2423 w 645"/>
                <a:gd name="T55" fmla="*/ 3563 h 673"/>
                <a:gd name="T56" fmla="*/ 2044 w 645"/>
                <a:gd name="T57" fmla="*/ 3160 h 673"/>
                <a:gd name="T58" fmla="*/ 1662 w 645"/>
                <a:gd name="T59" fmla="*/ 2704 h 673"/>
                <a:gd name="T60" fmla="*/ 1241 w 645"/>
                <a:gd name="T61" fmla="*/ 2186 h 673"/>
                <a:gd name="T62" fmla="*/ 837 w 645"/>
                <a:gd name="T63" fmla="*/ 1590 h 673"/>
                <a:gd name="T64" fmla="*/ 423 w 645"/>
                <a:gd name="T65" fmla="*/ 930 h 673"/>
                <a:gd name="T66" fmla="*/ 0 w 645"/>
                <a:gd name="T67" fmla="*/ 208 h 673"/>
                <a:gd name="T68" fmla="*/ 22 w 645"/>
                <a:gd name="T69" fmla="*/ 0 h 67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45"/>
                <a:gd name="T106" fmla="*/ 0 h 673"/>
                <a:gd name="T107" fmla="*/ 645 w 645"/>
                <a:gd name="T108" fmla="*/ 673 h 67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45" h="673">
                  <a:moveTo>
                    <a:pt x="3" y="0"/>
                  </a:moveTo>
                  <a:lnTo>
                    <a:pt x="7" y="7"/>
                  </a:lnTo>
                  <a:lnTo>
                    <a:pt x="18" y="25"/>
                  </a:lnTo>
                  <a:lnTo>
                    <a:pt x="36" y="55"/>
                  </a:lnTo>
                  <a:lnTo>
                    <a:pt x="61" y="93"/>
                  </a:lnTo>
                  <a:lnTo>
                    <a:pt x="91" y="140"/>
                  </a:lnTo>
                  <a:lnTo>
                    <a:pt x="126" y="191"/>
                  </a:lnTo>
                  <a:lnTo>
                    <a:pt x="167" y="247"/>
                  </a:lnTo>
                  <a:lnTo>
                    <a:pt x="210" y="304"/>
                  </a:lnTo>
                  <a:lnTo>
                    <a:pt x="259" y="363"/>
                  </a:lnTo>
                  <a:lnTo>
                    <a:pt x="309" y="421"/>
                  </a:lnTo>
                  <a:lnTo>
                    <a:pt x="362" y="476"/>
                  </a:lnTo>
                  <a:lnTo>
                    <a:pt x="417" y="527"/>
                  </a:lnTo>
                  <a:lnTo>
                    <a:pt x="473" y="572"/>
                  </a:lnTo>
                  <a:lnTo>
                    <a:pt x="531" y="610"/>
                  </a:lnTo>
                  <a:lnTo>
                    <a:pt x="588" y="638"/>
                  </a:lnTo>
                  <a:lnTo>
                    <a:pt x="645" y="656"/>
                  </a:lnTo>
                  <a:lnTo>
                    <a:pt x="601" y="673"/>
                  </a:lnTo>
                  <a:lnTo>
                    <a:pt x="597" y="672"/>
                  </a:lnTo>
                  <a:lnTo>
                    <a:pt x="587" y="667"/>
                  </a:lnTo>
                  <a:lnTo>
                    <a:pt x="571" y="659"/>
                  </a:lnTo>
                  <a:lnTo>
                    <a:pt x="549" y="648"/>
                  </a:lnTo>
                  <a:lnTo>
                    <a:pt x="521" y="632"/>
                  </a:lnTo>
                  <a:lnTo>
                    <a:pt x="489" y="611"/>
                  </a:lnTo>
                  <a:lnTo>
                    <a:pt x="452" y="584"/>
                  </a:lnTo>
                  <a:lnTo>
                    <a:pt x="412" y="552"/>
                  </a:lnTo>
                  <a:lnTo>
                    <a:pt x="368" y="514"/>
                  </a:lnTo>
                  <a:lnTo>
                    <a:pt x="321" y="468"/>
                  </a:lnTo>
                  <a:lnTo>
                    <a:pt x="271" y="415"/>
                  </a:lnTo>
                  <a:lnTo>
                    <a:pt x="220" y="355"/>
                  </a:lnTo>
                  <a:lnTo>
                    <a:pt x="165" y="287"/>
                  </a:lnTo>
                  <a:lnTo>
                    <a:pt x="111" y="209"/>
                  </a:lnTo>
                  <a:lnTo>
                    <a:pt x="56" y="122"/>
                  </a:lnTo>
                  <a:lnTo>
                    <a:pt x="0" y="2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07" name="Freeform 150"/>
            <p:cNvSpPr>
              <a:spLocks/>
            </p:cNvSpPr>
            <p:nvPr/>
          </p:nvSpPr>
          <p:spPr bwMode="auto">
            <a:xfrm>
              <a:off x="3866" y="3369"/>
              <a:ext cx="252" cy="330"/>
            </a:xfrm>
            <a:custGeom>
              <a:avLst/>
              <a:gdLst>
                <a:gd name="T0" fmla="*/ 1103 w 154"/>
                <a:gd name="T1" fmla="*/ 1378 h 199"/>
                <a:gd name="T2" fmla="*/ 34 w 154"/>
                <a:gd name="T3" fmla="*/ 0 h 199"/>
                <a:gd name="T4" fmla="*/ 0 w 154"/>
                <a:gd name="T5" fmla="*/ 229 h 199"/>
                <a:gd name="T6" fmla="*/ 1047 w 154"/>
                <a:gd name="T7" fmla="*/ 1504 h 199"/>
                <a:gd name="T8" fmla="*/ 1103 w 154"/>
                <a:gd name="T9" fmla="*/ 1378 h 1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4"/>
                <a:gd name="T16" fmla="*/ 0 h 199"/>
                <a:gd name="T17" fmla="*/ 154 w 154"/>
                <a:gd name="T18" fmla="*/ 199 h 1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4" h="199">
                  <a:moveTo>
                    <a:pt x="154" y="182"/>
                  </a:moveTo>
                  <a:lnTo>
                    <a:pt x="5" y="0"/>
                  </a:lnTo>
                  <a:lnTo>
                    <a:pt x="0" y="30"/>
                  </a:lnTo>
                  <a:lnTo>
                    <a:pt x="146" y="199"/>
                  </a:lnTo>
                  <a:lnTo>
                    <a:pt x="154" y="182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08" name="Freeform 151"/>
            <p:cNvSpPr>
              <a:spLocks/>
            </p:cNvSpPr>
            <p:nvPr/>
          </p:nvSpPr>
          <p:spPr bwMode="auto">
            <a:xfrm>
              <a:off x="3844" y="3395"/>
              <a:ext cx="300" cy="281"/>
            </a:xfrm>
            <a:custGeom>
              <a:avLst/>
              <a:gdLst>
                <a:gd name="T0" fmla="*/ 141 w 179"/>
                <a:gd name="T1" fmla="*/ 1268 h 170"/>
                <a:gd name="T2" fmla="*/ 1413 w 179"/>
                <a:gd name="T3" fmla="*/ 0 h 170"/>
                <a:gd name="T4" fmla="*/ 1177 w 179"/>
                <a:gd name="T5" fmla="*/ 0 h 170"/>
                <a:gd name="T6" fmla="*/ 0 w 179"/>
                <a:gd name="T7" fmla="*/ 1231 h 170"/>
                <a:gd name="T8" fmla="*/ 141 w 179"/>
                <a:gd name="T9" fmla="*/ 1268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9"/>
                <a:gd name="T16" fmla="*/ 0 h 170"/>
                <a:gd name="T17" fmla="*/ 179 w 179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9" h="170">
                  <a:moveTo>
                    <a:pt x="18" y="170"/>
                  </a:moveTo>
                  <a:lnTo>
                    <a:pt x="179" y="0"/>
                  </a:lnTo>
                  <a:lnTo>
                    <a:pt x="149" y="0"/>
                  </a:lnTo>
                  <a:lnTo>
                    <a:pt x="0" y="165"/>
                  </a:lnTo>
                  <a:lnTo>
                    <a:pt x="18" y="17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09" name="Freeform 152"/>
            <p:cNvSpPr>
              <a:spLocks/>
            </p:cNvSpPr>
            <p:nvPr/>
          </p:nvSpPr>
          <p:spPr bwMode="auto">
            <a:xfrm>
              <a:off x="3873" y="3120"/>
              <a:ext cx="258" cy="333"/>
            </a:xfrm>
            <a:custGeom>
              <a:avLst/>
              <a:gdLst>
                <a:gd name="T0" fmla="*/ 1238 w 153"/>
                <a:gd name="T1" fmla="*/ 1409 h 200"/>
                <a:gd name="T2" fmla="*/ 37 w 153"/>
                <a:gd name="T3" fmla="*/ 0 h 200"/>
                <a:gd name="T4" fmla="*/ 0 w 153"/>
                <a:gd name="T5" fmla="*/ 230 h 200"/>
                <a:gd name="T6" fmla="*/ 1165 w 153"/>
                <a:gd name="T7" fmla="*/ 1535 h 200"/>
                <a:gd name="T8" fmla="*/ 1238 w 153"/>
                <a:gd name="T9" fmla="*/ 1409 h 2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3"/>
                <a:gd name="T16" fmla="*/ 0 h 200"/>
                <a:gd name="T17" fmla="*/ 153 w 153"/>
                <a:gd name="T18" fmla="*/ 200 h 2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3" h="200">
                  <a:moveTo>
                    <a:pt x="153" y="183"/>
                  </a:moveTo>
                  <a:lnTo>
                    <a:pt x="5" y="0"/>
                  </a:lnTo>
                  <a:lnTo>
                    <a:pt x="0" y="30"/>
                  </a:lnTo>
                  <a:lnTo>
                    <a:pt x="144" y="200"/>
                  </a:lnTo>
                  <a:lnTo>
                    <a:pt x="153" y="183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10" name="Freeform 153"/>
            <p:cNvSpPr>
              <a:spLocks/>
            </p:cNvSpPr>
            <p:nvPr/>
          </p:nvSpPr>
          <p:spPr bwMode="auto">
            <a:xfrm>
              <a:off x="3850" y="3150"/>
              <a:ext cx="301" cy="281"/>
            </a:xfrm>
            <a:custGeom>
              <a:avLst/>
              <a:gdLst>
                <a:gd name="T0" fmla="*/ 151 w 180"/>
                <a:gd name="T1" fmla="*/ 1225 h 172"/>
                <a:gd name="T2" fmla="*/ 1406 w 180"/>
                <a:gd name="T3" fmla="*/ 0 h 172"/>
                <a:gd name="T4" fmla="*/ 1174 w 180"/>
                <a:gd name="T5" fmla="*/ 0 h 172"/>
                <a:gd name="T6" fmla="*/ 0 w 180"/>
                <a:gd name="T7" fmla="*/ 1183 h 172"/>
                <a:gd name="T8" fmla="*/ 151 w 180"/>
                <a:gd name="T9" fmla="*/ 1225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"/>
                <a:gd name="T16" fmla="*/ 0 h 172"/>
                <a:gd name="T17" fmla="*/ 180 w 180"/>
                <a:gd name="T18" fmla="*/ 172 h 1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" h="172">
                  <a:moveTo>
                    <a:pt x="19" y="172"/>
                  </a:moveTo>
                  <a:lnTo>
                    <a:pt x="180" y="0"/>
                  </a:lnTo>
                  <a:lnTo>
                    <a:pt x="150" y="0"/>
                  </a:lnTo>
                  <a:lnTo>
                    <a:pt x="0" y="166"/>
                  </a:lnTo>
                  <a:lnTo>
                    <a:pt x="19" y="172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11" name="Rectangle 154"/>
            <p:cNvSpPr>
              <a:spLocks noChangeArrowheads="1"/>
            </p:cNvSpPr>
            <p:nvPr/>
          </p:nvSpPr>
          <p:spPr bwMode="auto">
            <a:xfrm>
              <a:off x="3844" y="3398"/>
              <a:ext cx="290" cy="33"/>
            </a:xfrm>
            <a:prstGeom prst="rect">
              <a:avLst/>
            </a:prstGeom>
            <a:solidFill>
              <a:srgbClr val="FF4F4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12" name="Freeform 155"/>
            <p:cNvSpPr>
              <a:spLocks/>
            </p:cNvSpPr>
            <p:nvPr/>
          </p:nvSpPr>
          <p:spPr bwMode="auto">
            <a:xfrm>
              <a:off x="3711" y="2662"/>
              <a:ext cx="1858" cy="565"/>
            </a:xfrm>
            <a:custGeom>
              <a:avLst/>
              <a:gdLst>
                <a:gd name="T0" fmla="*/ 8403 w 1117"/>
                <a:gd name="T1" fmla="*/ 0 h 340"/>
                <a:gd name="T2" fmla="*/ 8297 w 1117"/>
                <a:gd name="T3" fmla="*/ 33 h 340"/>
                <a:gd name="T4" fmla="*/ 8076 w 1117"/>
                <a:gd name="T5" fmla="*/ 83 h 340"/>
                <a:gd name="T6" fmla="*/ 7770 w 1117"/>
                <a:gd name="T7" fmla="*/ 168 h 340"/>
                <a:gd name="T8" fmla="*/ 7374 w 1117"/>
                <a:gd name="T9" fmla="*/ 266 h 340"/>
                <a:gd name="T10" fmla="*/ 6903 w 1117"/>
                <a:gd name="T11" fmla="*/ 389 h 340"/>
                <a:gd name="T12" fmla="*/ 6377 w 1117"/>
                <a:gd name="T13" fmla="*/ 542 h 340"/>
                <a:gd name="T14" fmla="*/ 5794 w 1117"/>
                <a:gd name="T15" fmla="*/ 713 h 340"/>
                <a:gd name="T16" fmla="*/ 5160 w 1117"/>
                <a:gd name="T17" fmla="*/ 886 h 340"/>
                <a:gd name="T18" fmla="*/ 4501 w 1117"/>
                <a:gd name="T19" fmla="*/ 1082 h 340"/>
                <a:gd name="T20" fmla="*/ 3809 w 1117"/>
                <a:gd name="T21" fmla="*/ 1290 h 340"/>
                <a:gd name="T22" fmla="*/ 3107 w 1117"/>
                <a:gd name="T23" fmla="*/ 1511 h 340"/>
                <a:gd name="T24" fmla="*/ 2389 w 1117"/>
                <a:gd name="T25" fmla="*/ 1740 h 340"/>
                <a:gd name="T26" fmla="*/ 1685 w 1117"/>
                <a:gd name="T27" fmla="*/ 1974 h 340"/>
                <a:gd name="T28" fmla="*/ 990 w 1117"/>
                <a:gd name="T29" fmla="*/ 2220 h 340"/>
                <a:gd name="T30" fmla="*/ 333 w 1117"/>
                <a:gd name="T31" fmla="*/ 2463 h 340"/>
                <a:gd name="T32" fmla="*/ 55 w 1117"/>
                <a:gd name="T33" fmla="*/ 2571 h 340"/>
                <a:gd name="T34" fmla="*/ 437 w 1117"/>
                <a:gd name="T35" fmla="*/ 2463 h 340"/>
                <a:gd name="T36" fmla="*/ 1104 w 1117"/>
                <a:gd name="T37" fmla="*/ 2273 h 340"/>
                <a:gd name="T38" fmla="*/ 1951 w 1117"/>
                <a:gd name="T39" fmla="*/ 2041 h 340"/>
                <a:gd name="T40" fmla="*/ 2878 w 1117"/>
                <a:gd name="T41" fmla="*/ 1795 h 340"/>
                <a:gd name="T42" fmla="*/ 3766 w 1117"/>
                <a:gd name="T43" fmla="*/ 1565 h 340"/>
                <a:gd name="T44" fmla="*/ 4533 w 1117"/>
                <a:gd name="T45" fmla="*/ 1381 h 340"/>
                <a:gd name="T46" fmla="*/ 5058 w 1117"/>
                <a:gd name="T47" fmla="*/ 1276 h 340"/>
                <a:gd name="T48" fmla="*/ 5404 w 1117"/>
                <a:gd name="T49" fmla="*/ 1311 h 340"/>
                <a:gd name="T50" fmla="*/ 5819 w 1117"/>
                <a:gd name="T51" fmla="*/ 1589 h 340"/>
                <a:gd name="T52" fmla="*/ 6186 w 1117"/>
                <a:gd name="T53" fmla="*/ 1936 h 340"/>
                <a:gd name="T54" fmla="*/ 6402 w 1117"/>
                <a:gd name="T55" fmla="*/ 2199 h 340"/>
                <a:gd name="T56" fmla="*/ 6431 w 1117"/>
                <a:gd name="T57" fmla="*/ 2190 h 340"/>
                <a:gd name="T58" fmla="*/ 6431 w 1117"/>
                <a:gd name="T59" fmla="*/ 1853 h 340"/>
                <a:gd name="T60" fmla="*/ 6515 w 1117"/>
                <a:gd name="T61" fmla="*/ 1381 h 340"/>
                <a:gd name="T62" fmla="*/ 6807 w 1117"/>
                <a:gd name="T63" fmla="*/ 984 h 340"/>
                <a:gd name="T64" fmla="*/ 7202 w 1117"/>
                <a:gd name="T65" fmla="*/ 839 h 340"/>
                <a:gd name="T66" fmla="*/ 7487 w 1117"/>
                <a:gd name="T67" fmla="*/ 763 h 340"/>
                <a:gd name="T68" fmla="*/ 7755 w 1117"/>
                <a:gd name="T69" fmla="*/ 680 h 340"/>
                <a:gd name="T70" fmla="*/ 7994 w 1117"/>
                <a:gd name="T71" fmla="*/ 597 h 340"/>
                <a:gd name="T72" fmla="*/ 8195 w 1117"/>
                <a:gd name="T73" fmla="*/ 518 h 340"/>
                <a:gd name="T74" fmla="*/ 8359 w 1117"/>
                <a:gd name="T75" fmla="*/ 442 h 340"/>
                <a:gd name="T76" fmla="*/ 8483 w 1117"/>
                <a:gd name="T77" fmla="*/ 389 h 340"/>
                <a:gd name="T78" fmla="*/ 8541 w 1117"/>
                <a:gd name="T79" fmla="*/ 359 h 340"/>
                <a:gd name="T80" fmla="*/ 8422 w 1117"/>
                <a:gd name="T81" fmla="*/ 0 h 34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17"/>
                <a:gd name="T124" fmla="*/ 0 h 340"/>
                <a:gd name="T125" fmla="*/ 1117 w 1117"/>
                <a:gd name="T126" fmla="*/ 340 h 34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17" h="340">
                  <a:moveTo>
                    <a:pt x="1100" y="0"/>
                  </a:moveTo>
                  <a:lnTo>
                    <a:pt x="1098" y="0"/>
                  </a:lnTo>
                  <a:lnTo>
                    <a:pt x="1092" y="2"/>
                  </a:lnTo>
                  <a:lnTo>
                    <a:pt x="1084" y="4"/>
                  </a:lnTo>
                  <a:lnTo>
                    <a:pt x="1071" y="7"/>
                  </a:lnTo>
                  <a:lnTo>
                    <a:pt x="1055" y="11"/>
                  </a:lnTo>
                  <a:lnTo>
                    <a:pt x="1037" y="16"/>
                  </a:lnTo>
                  <a:lnTo>
                    <a:pt x="1015" y="22"/>
                  </a:lnTo>
                  <a:lnTo>
                    <a:pt x="991" y="28"/>
                  </a:lnTo>
                  <a:lnTo>
                    <a:pt x="963" y="35"/>
                  </a:lnTo>
                  <a:lnTo>
                    <a:pt x="934" y="43"/>
                  </a:lnTo>
                  <a:lnTo>
                    <a:pt x="902" y="51"/>
                  </a:lnTo>
                  <a:lnTo>
                    <a:pt x="869" y="62"/>
                  </a:lnTo>
                  <a:lnTo>
                    <a:pt x="833" y="71"/>
                  </a:lnTo>
                  <a:lnTo>
                    <a:pt x="796" y="81"/>
                  </a:lnTo>
                  <a:lnTo>
                    <a:pt x="757" y="93"/>
                  </a:lnTo>
                  <a:lnTo>
                    <a:pt x="717" y="104"/>
                  </a:lnTo>
                  <a:lnTo>
                    <a:pt x="674" y="116"/>
                  </a:lnTo>
                  <a:lnTo>
                    <a:pt x="631" y="129"/>
                  </a:lnTo>
                  <a:lnTo>
                    <a:pt x="588" y="142"/>
                  </a:lnTo>
                  <a:lnTo>
                    <a:pt x="543" y="155"/>
                  </a:lnTo>
                  <a:lnTo>
                    <a:pt x="498" y="169"/>
                  </a:lnTo>
                  <a:lnTo>
                    <a:pt x="452" y="184"/>
                  </a:lnTo>
                  <a:lnTo>
                    <a:pt x="406" y="198"/>
                  </a:lnTo>
                  <a:lnTo>
                    <a:pt x="358" y="213"/>
                  </a:lnTo>
                  <a:lnTo>
                    <a:pt x="312" y="228"/>
                  </a:lnTo>
                  <a:lnTo>
                    <a:pt x="266" y="244"/>
                  </a:lnTo>
                  <a:lnTo>
                    <a:pt x="220" y="259"/>
                  </a:lnTo>
                  <a:lnTo>
                    <a:pt x="174" y="275"/>
                  </a:lnTo>
                  <a:lnTo>
                    <a:pt x="129" y="291"/>
                  </a:lnTo>
                  <a:lnTo>
                    <a:pt x="85" y="307"/>
                  </a:lnTo>
                  <a:lnTo>
                    <a:pt x="43" y="323"/>
                  </a:lnTo>
                  <a:lnTo>
                    <a:pt x="0" y="340"/>
                  </a:lnTo>
                  <a:lnTo>
                    <a:pt x="7" y="337"/>
                  </a:lnTo>
                  <a:lnTo>
                    <a:pt x="27" y="331"/>
                  </a:lnTo>
                  <a:lnTo>
                    <a:pt x="57" y="323"/>
                  </a:lnTo>
                  <a:lnTo>
                    <a:pt x="97" y="312"/>
                  </a:lnTo>
                  <a:lnTo>
                    <a:pt x="144" y="298"/>
                  </a:lnTo>
                  <a:lnTo>
                    <a:pt x="197" y="283"/>
                  </a:lnTo>
                  <a:lnTo>
                    <a:pt x="255" y="268"/>
                  </a:lnTo>
                  <a:lnTo>
                    <a:pt x="315" y="251"/>
                  </a:lnTo>
                  <a:lnTo>
                    <a:pt x="376" y="235"/>
                  </a:lnTo>
                  <a:lnTo>
                    <a:pt x="434" y="219"/>
                  </a:lnTo>
                  <a:lnTo>
                    <a:pt x="492" y="205"/>
                  </a:lnTo>
                  <a:lnTo>
                    <a:pt x="545" y="191"/>
                  </a:lnTo>
                  <a:lnTo>
                    <a:pt x="592" y="181"/>
                  </a:lnTo>
                  <a:lnTo>
                    <a:pt x="631" y="172"/>
                  </a:lnTo>
                  <a:lnTo>
                    <a:pt x="661" y="167"/>
                  </a:lnTo>
                  <a:lnTo>
                    <a:pt x="680" y="166"/>
                  </a:lnTo>
                  <a:lnTo>
                    <a:pt x="706" y="172"/>
                  </a:lnTo>
                  <a:lnTo>
                    <a:pt x="734" y="187"/>
                  </a:lnTo>
                  <a:lnTo>
                    <a:pt x="760" y="208"/>
                  </a:lnTo>
                  <a:lnTo>
                    <a:pt x="786" y="231"/>
                  </a:lnTo>
                  <a:lnTo>
                    <a:pt x="808" y="254"/>
                  </a:lnTo>
                  <a:lnTo>
                    <a:pt x="825" y="274"/>
                  </a:lnTo>
                  <a:lnTo>
                    <a:pt x="836" y="288"/>
                  </a:lnTo>
                  <a:lnTo>
                    <a:pt x="841" y="293"/>
                  </a:lnTo>
                  <a:lnTo>
                    <a:pt x="840" y="287"/>
                  </a:lnTo>
                  <a:lnTo>
                    <a:pt x="840" y="268"/>
                  </a:lnTo>
                  <a:lnTo>
                    <a:pt x="840" y="243"/>
                  </a:lnTo>
                  <a:lnTo>
                    <a:pt x="843" y="212"/>
                  </a:lnTo>
                  <a:lnTo>
                    <a:pt x="851" y="181"/>
                  </a:lnTo>
                  <a:lnTo>
                    <a:pt x="866" y="152"/>
                  </a:lnTo>
                  <a:lnTo>
                    <a:pt x="889" y="129"/>
                  </a:lnTo>
                  <a:lnTo>
                    <a:pt x="922" y="115"/>
                  </a:lnTo>
                  <a:lnTo>
                    <a:pt x="941" y="110"/>
                  </a:lnTo>
                  <a:lnTo>
                    <a:pt x="960" y="106"/>
                  </a:lnTo>
                  <a:lnTo>
                    <a:pt x="978" y="100"/>
                  </a:lnTo>
                  <a:lnTo>
                    <a:pt x="995" y="95"/>
                  </a:lnTo>
                  <a:lnTo>
                    <a:pt x="1013" y="89"/>
                  </a:lnTo>
                  <a:lnTo>
                    <a:pt x="1029" y="84"/>
                  </a:lnTo>
                  <a:lnTo>
                    <a:pt x="1044" y="78"/>
                  </a:lnTo>
                  <a:lnTo>
                    <a:pt x="1057" y="72"/>
                  </a:lnTo>
                  <a:lnTo>
                    <a:pt x="1071" y="68"/>
                  </a:lnTo>
                  <a:lnTo>
                    <a:pt x="1083" y="63"/>
                  </a:lnTo>
                  <a:lnTo>
                    <a:pt x="1092" y="58"/>
                  </a:lnTo>
                  <a:lnTo>
                    <a:pt x="1101" y="55"/>
                  </a:lnTo>
                  <a:lnTo>
                    <a:pt x="1108" y="51"/>
                  </a:lnTo>
                  <a:lnTo>
                    <a:pt x="1113" y="49"/>
                  </a:lnTo>
                  <a:lnTo>
                    <a:pt x="1116" y="47"/>
                  </a:lnTo>
                  <a:lnTo>
                    <a:pt x="1117" y="47"/>
                  </a:lnTo>
                  <a:lnTo>
                    <a:pt x="1100" y="0"/>
                  </a:lnTo>
                  <a:close/>
                </a:path>
              </a:pathLst>
            </a:custGeom>
            <a:solidFill>
              <a:srgbClr val="DB19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13" name="Freeform 156"/>
            <p:cNvSpPr>
              <a:spLocks/>
            </p:cNvSpPr>
            <p:nvPr/>
          </p:nvSpPr>
          <p:spPr bwMode="auto">
            <a:xfrm>
              <a:off x="3863" y="1644"/>
              <a:ext cx="976" cy="1205"/>
            </a:xfrm>
            <a:custGeom>
              <a:avLst/>
              <a:gdLst>
                <a:gd name="T0" fmla="*/ 37 w 586"/>
                <a:gd name="T1" fmla="*/ 0 h 722"/>
                <a:gd name="T2" fmla="*/ 62 w 586"/>
                <a:gd name="T3" fmla="*/ 55 h 722"/>
                <a:gd name="T4" fmla="*/ 130 w 586"/>
                <a:gd name="T5" fmla="*/ 200 h 722"/>
                <a:gd name="T6" fmla="*/ 263 w 586"/>
                <a:gd name="T7" fmla="*/ 442 h 722"/>
                <a:gd name="T8" fmla="*/ 416 w 586"/>
                <a:gd name="T9" fmla="*/ 763 h 722"/>
                <a:gd name="T10" fmla="*/ 625 w 586"/>
                <a:gd name="T11" fmla="*/ 1133 h 722"/>
                <a:gd name="T12" fmla="*/ 854 w 586"/>
                <a:gd name="T13" fmla="*/ 1565 h 722"/>
                <a:gd name="T14" fmla="*/ 1124 w 586"/>
                <a:gd name="T15" fmla="*/ 2016 h 722"/>
                <a:gd name="T16" fmla="*/ 1431 w 586"/>
                <a:gd name="T17" fmla="*/ 2493 h 722"/>
                <a:gd name="T18" fmla="*/ 1747 w 586"/>
                <a:gd name="T19" fmla="*/ 2981 h 722"/>
                <a:gd name="T20" fmla="*/ 2102 w 586"/>
                <a:gd name="T21" fmla="*/ 3460 h 722"/>
                <a:gd name="T22" fmla="*/ 2463 w 586"/>
                <a:gd name="T23" fmla="*/ 3927 h 722"/>
                <a:gd name="T24" fmla="*/ 2855 w 586"/>
                <a:gd name="T25" fmla="*/ 4351 h 722"/>
                <a:gd name="T26" fmla="*/ 3256 w 586"/>
                <a:gd name="T27" fmla="*/ 4742 h 722"/>
                <a:gd name="T28" fmla="*/ 3667 w 586"/>
                <a:gd name="T29" fmla="*/ 5067 h 722"/>
                <a:gd name="T30" fmla="*/ 4084 w 586"/>
                <a:gd name="T31" fmla="*/ 5331 h 722"/>
                <a:gd name="T32" fmla="*/ 4510 w 586"/>
                <a:gd name="T33" fmla="*/ 5499 h 722"/>
                <a:gd name="T34" fmla="*/ 4164 w 586"/>
                <a:gd name="T35" fmla="*/ 5601 h 722"/>
                <a:gd name="T36" fmla="*/ 4139 w 586"/>
                <a:gd name="T37" fmla="*/ 5593 h 722"/>
                <a:gd name="T38" fmla="*/ 4069 w 586"/>
                <a:gd name="T39" fmla="*/ 5546 h 722"/>
                <a:gd name="T40" fmla="*/ 3944 w 586"/>
                <a:gd name="T41" fmla="*/ 5476 h 722"/>
                <a:gd name="T42" fmla="*/ 3784 w 586"/>
                <a:gd name="T43" fmla="*/ 5371 h 722"/>
                <a:gd name="T44" fmla="*/ 3576 w 586"/>
                <a:gd name="T45" fmla="*/ 5231 h 722"/>
                <a:gd name="T46" fmla="*/ 3354 w 586"/>
                <a:gd name="T47" fmla="*/ 5054 h 722"/>
                <a:gd name="T48" fmla="*/ 3096 w 586"/>
                <a:gd name="T49" fmla="*/ 4817 h 722"/>
                <a:gd name="T50" fmla="*/ 2800 w 586"/>
                <a:gd name="T51" fmla="*/ 4538 h 722"/>
                <a:gd name="T52" fmla="*/ 2493 w 586"/>
                <a:gd name="T53" fmla="*/ 4219 h 722"/>
                <a:gd name="T54" fmla="*/ 2160 w 586"/>
                <a:gd name="T55" fmla="*/ 3830 h 722"/>
                <a:gd name="T56" fmla="*/ 1817 w 586"/>
                <a:gd name="T57" fmla="*/ 3398 h 722"/>
                <a:gd name="T58" fmla="*/ 1459 w 586"/>
                <a:gd name="T59" fmla="*/ 2897 h 722"/>
                <a:gd name="T60" fmla="*/ 1099 w 586"/>
                <a:gd name="T61" fmla="*/ 2320 h 722"/>
                <a:gd name="T62" fmla="*/ 730 w 586"/>
                <a:gd name="T63" fmla="*/ 1694 h 722"/>
                <a:gd name="T64" fmla="*/ 361 w 586"/>
                <a:gd name="T65" fmla="*/ 986 h 722"/>
                <a:gd name="T66" fmla="*/ 0 w 586"/>
                <a:gd name="T67" fmla="*/ 200 h 722"/>
                <a:gd name="T68" fmla="*/ 37 w 586"/>
                <a:gd name="T69" fmla="*/ 0 h 7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86"/>
                <a:gd name="T106" fmla="*/ 0 h 722"/>
                <a:gd name="T107" fmla="*/ 586 w 586"/>
                <a:gd name="T108" fmla="*/ 722 h 72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86" h="722">
                  <a:moveTo>
                    <a:pt x="5" y="0"/>
                  </a:moveTo>
                  <a:lnTo>
                    <a:pt x="8" y="7"/>
                  </a:lnTo>
                  <a:lnTo>
                    <a:pt x="17" y="26"/>
                  </a:lnTo>
                  <a:lnTo>
                    <a:pt x="34" y="57"/>
                  </a:lnTo>
                  <a:lnTo>
                    <a:pt x="54" y="98"/>
                  </a:lnTo>
                  <a:lnTo>
                    <a:pt x="81" y="146"/>
                  </a:lnTo>
                  <a:lnTo>
                    <a:pt x="111" y="202"/>
                  </a:lnTo>
                  <a:lnTo>
                    <a:pt x="146" y="260"/>
                  </a:lnTo>
                  <a:lnTo>
                    <a:pt x="186" y="321"/>
                  </a:lnTo>
                  <a:lnTo>
                    <a:pt x="227" y="384"/>
                  </a:lnTo>
                  <a:lnTo>
                    <a:pt x="273" y="446"/>
                  </a:lnTo>
                  <a:lnTo>
                    <a:pt x="320" y="506"/>
                  </a:lnTo>
                  <a:lnTo>
                    <a:pt x="371" y="561"/>
                  </a:lnTo>
                  <a:lnTo>
                    <a:pt x="423" y="611"/>
                  </a:lnTo>
                  <a:lnTo>
                    <a:pt x="477" y="653"/>
                  </a:lnTo>
                  <a:lnTo>
                    <a:pt x="531" y="687"/>
                  </a:lnTo>
                  <a:lnTo>
                    <a:pt x="586" y="709"/>
                  </a:lnTo>
                  <a:lnTo>
                    <a:pt x="541" y="722"/>
                  </a:lnTo>
                  <a:lnTo>
                    <a:pt x="538" y="721"/>
                  </a:lnTo>
                  <a:lnTo>
                    <a:pt x="529" y="715"/>
                  </a:lnTo>
                  <a:lnTo>
                    <a:pt x="513" y="706"/>
                  </a:lnTo>
                  <a:lnTo>
                    <a:pt x="492" y="692"/>
                  </a:lnTo>
                  <a:lnTo>
                    <a:pt x="465" y="674"/>
                  </a:lnTo>
                  <a:lnTo>
                    <a:pt x="436" y="651"/>
                  </a:lnTo>
                  <a:lnTo>
                    <a:pt x="402" y="621"/>
                  </a:lnTo>
                  <a:lnTo>
                    <a:pt x="364" y="585"/>
                  </a:lnTo>
                  <a:lnTo>
                    <a:pt x="324" y="544"/>
                  </a:lnTo>
                  <a:lnTo>
                    <a:pt x="281" y="494"/>
                  </a:lnTo>
                  <a:lnTo>
                    <a:pt x="236" y="438"/>
                  </a:lnTo>
                  <a:lnTo>
                    <a:pt x="190" y="373"/>
                  </a:lnTo>
                  <a:lnTo>
                    <a:pt x="143" y="299"/>
                  </a:lnTo>
                  <a:lnTo>
                    <a:pt x="95" y="218"/>
                  </a:lnTo>
                  <a:lnTo>
                    <a:pt x="47" y="127"/>
                  </a:lnTo>
                  <a:lnTo>
                    <a:pt x="0" y="2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14" name="Freeform 157"/>
            <p:cNvSpPr>
              <a:spLocks/>
            </p:cNvSpPr>
            <p:nvPr/>
          </p:nvSpPr>
          <p:spPr bwMode="auto">
            <a:xfrm>
              <a:off x="3072" y="1689"/>
              <a:ext cx="785" cy="1696"/>
            </a:xfrm>
            <a:custGeom>
              <a:avLst/>
              <a:gdLst>
                <a:gd name="T0" fmla="*/ 0 w 472"/>
                <a:gd name="T1" fmla="*/ 5713 h 1021"/>
                <a:gd name="T2" fmla="*/ 8 w 472"/>
                <a:gd name="T3" fmla="*/ 5802 h 1021"/>
                <a:gd name="T4" fmla="*/ 33 w 472"/>
                <a:gd name="T5" fmla="*/ 6032 h 1021"/>
                <a:gd name="T6" fmla="*/ 83 w 472"/>
                <a:gd name="T7" fmla="*/ 6349 h 1021"/>
                <a:gd name="T8" fmla="*/ 175 w 472"/>
                <a:gd name="T9" fmla="*/ 6724 h 1021"/>
                <a:gd name="T10" fmla="*/ 299 w 472"/>
                <a:gd name="T11" fmla="*/ 7086 h 1021"/>
                <a:gd name="T12" fmla="*/ 472 w 472"/>
                <a:gd name="T13" fmla="*/ 7392 h 1021"/>
                <a:gd name="T14" fmla="*/ 694 w 472"/>
                <a:gd name="T15" fmla="*/ 7613 h 1021"/>
                <a:gd name="T16" fmla="*/ 965 w 472"/>
                <a:gd name="T17" fmla="*/ 7674 h 1021"/>
                <a:gd name="T18" fmla="*/ 1139 w 472"/>
                <a:gd name="T19" fmla="*/ 7591 h 1021"/>
                <a:gd name="T20" fmla="*/ 1331 w 472"/>
                <a:gd name="T21" fmla="*/ 7362 h 1021"/>
                <a:gd name="T22" fmla="*/ 1522 w 472"/>
                <a:gd name="T23" fmla="*/ 7015 h 1021"/>
                <a:gd name="T24" fmla="*/ 1720 w 472"/>
                <a:gd name="T25" fmla="*/ 6565 h 1021"/>
                <a:gd name="T26" fmla="*/ 1936 w 472"/>
                <a:gd name="T27" fmla="*/ 6032 h 1021"/>
                <a:gd name="T28" fmla="*/ 2135 w 472"/>
                <a:gd name="T29" fmla="*/ 5443 h 1021"/>
                <a:gd name="T30" fmla="*/ 2343 w 472"/>
                <a:gd name="T31" fmla="*/ 4791 h 1021"/>
                <a:gd name="T32" fmla="*/ 2540 w 472"/>
                <a:gd name="T33" fmla="*/ 4125 h 1021"/>
                <a:gd name="T34" fmla="*/ 2733 w 472"/>
                <a:gd name="T35" fmla="*/ 3447 h 1021"/>
                <a:gd name="T36" fmla="*/ 2907 w 472"/>
                <a:gd name="T37" fmla="*/ 2779 h 1021"/>
                <a:gd name="T38" fmla="*/ 3059 w 472"/>
                <a:gd name="T39" fmla="*/ 2141 h 1021"/>
                <a:gd name="T40" fmla="*/ 3207 w 472"/>
                <a:gd name="T41" fmla="*/ 1545 h 1021"/>
                <a:gd name="T42" fmla="*/ 3325 w 472"/>
                <a:gd name="T43" fmla="*/ 1022 h 1021"/>
                <a:gd name="T44" fmla="*/ 3413 w 472"/>
                <a:gd name="T45" fmla="*/ 575 h 1021"/>
                <a:gd name="T46" fmla="*/ 3483 w 472"/>
                <a:gd name="T47" fmla="*/ 229 h 1021"/>
                <a:gd name="T48" fmla="*/ 3511 w 472"/>
                <a:gd name="T49" fmla="*/ 0 h 1021"/>
                <a:gd name="T50" fmla="*/ 3612 w 472"/>
                <a:gd name="T51" fmla="*/ 414 h 1021"/>
                <a:gd name="T52" fmla="*/ 3599 w 472"/>
                <a:gd name="T53" fmla="*/ 493 h 1021"/>
                <a:gd name="T54" fmla="*/ 3542 w 472"/>
                <a:gd name="T55" fmla="*/ 723 h 1021"/>
                <a:gd name="T56" fmla="*/ 3461 w 472"/>
                <a:gd name="T57" fmla="*/ 1081 h 1021"/>
                <a:gd name="T58" fmla="*/ 3350 w 472"/>
                <a:gd name="T59" fmla="*/ 1545 h 1021"/>
                <a:gd name="T60" fmla="*/ 3220 w 472"/>
                <a:gd name="T61" fmla="*/ 2086 h 1021"/>
                <a:gd name="T62" fmla="*/ 3078 w 472"/>
                <a:gd name="T63" fmla="*/ 2704 h 1021"/>
                <a:gd name="T64" fmla="*/ 2907 w 472"/>
                <a:gd name="T65" fmla="*/ 3360 h 1021"/>
                <a:gd name="T66" fmla="*/ 2714 w 472"/>
                <a:gd name="T67" fmla="*/ 4035 h 1021"/>
                <a:gd name="T68" fmla="*/ 2516 w 472"/>
                <a:gd name="T69" fmla="*/ 4721 h 1021"/>
                <a:gd name="T70" fmla="*/ 2303 w 472"/>
                <a:gd name="T71" fmla="*/ 5375 h 1021"/>
                <a:gd name="T72" fmla="*/ 2097 w 472"/>
                <a:gd name="T73" fmla="*/ 5998 h 1021"/>
                <a:gd name="T74" fmla="*/ 1873 w 472"/>
                <a:gd name="T75" fmla="*/ 6553 h 1021"/>
                <a:gd name="T76" fmla="*/ 1651 w 472"/>
                <a:gd name="T77" fmla="*/ 7036 h 1021"/>
                <a:gd name="T78" fmla="*/ 1430 w 472"/>
                <a:gd name="T79" fmla="*/ 7405 h 1021"/>
                <a:gd name="T80" fmla="*/ 1222 w 472"/>
                <a:gd name="T81" fmla="*/ 7659 h 1021"/>
                <a:gd name="T82" fmla="*/ 1013 w 472"/>
                <a:gd name="T83" fmla="*/ 7764 h 1021"/>
                <a:gd name="T84" fmla="*/ 971 w 472"/>
                <a:gd name="T85" fmla="*/ 7772 h 1021"/>
                <a:gd name="T86" fmla="*/ 880 w 472"/>
                <a:gd name="T87" fmla="*/ 7764 h 1021"/>
                <a:gd name="T88" fmla="*/ 735 w 472"/>
                <a:gd name="T89" fmla="*/ 7718 h 1021"/>
                <a:gd name="T90" fmla="*/ 567 w 472"/>
                <a:gd name="T91" fmla="*/ 7591 h 1021"/>
                <a:gd name="T92" fmla="*/ 391 w 472"/>
                <a:gd name="T93" fmla="*/ 7362 h 1021"/>
                <a:gd name="T94" fmla="*/ 230 w 472"/>
                <a:gd name="T95" fmla="*/ 6990 h 1021"/>
                <a:gd name="T96" fmla="*/ 83 w 472"/>
                <a:gd name="T97" fmla="*/ 6460 h 1021"/>
                <a:gd name="T98" fmla="*/ 0 w 472"/>
                <a:gd name="T99" fmla="*/ 5713 h 102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72"/>
                <a:gd name="T151" fmla="*/ 0 h 1021"/>
                <a:gd name="T152" fmla="*/ 472 w 472"/>
                <a:gd name="T153" fmla="*/ 1021 h 102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72" h="1021">
                  <a:moveTo>
                    <a:pt x="0" y="750"/>
                  </a:moveTo>
                  <a:lnTo>
                    <a:pt x="1" y="762"/>
                  </a:lnTo>
                  <a:lnTo>
                    <a:pt x="4" y="792"/>
                  </a:lnTo>
                  <a:lnTo>
                    <a:pt x="11" y="834"/>
                  </a:lnTo>
                  <a:lnTo>
                    <a:pt x="23" y="883"/>
                  </a:lnTo>
                  <a:lnTo>
                    <a:pt x="39" y="931"/>
                  </a:lnTo>
                  <a:lnTo>
                    <a:pt x="62" y="971"/>
                  </a:lnTo>
                  <a:lnTo>
                    <a:pt x="91" y="1000"/>
                  </a:lnTo>
                  <a:lnTo>
                    <a:pt x="126" y="1008"/>
                  </a:lnTo>
                  <a:lnTo>
                    <a:pt x="149" y="997"/>
                  </a:lnTo>
                  <a:lnTo>
                    <a:pt x="174" y="967"/>
                  </a:lnTo>
                  <a:lnTo>
                    <a:pt x="199" y="921"/>
                  </a:lnTo>
                  <a:lnTo>
                    <a:pt x="225" y="862"/>
                  </a:lnTo>
                  <a:lnTo>
                    <a:pt x="253" y="792"/>
                  </a:lnTo>
                  <a:lnTo>
                    <a:pt x="279" y="715"/>
                  </a:lnTo>
                  <a:lnTo>
                    <a:pt x="306" y="629"/>
                  </a:lnTo>
                  <a:lnTo>
                    <a:pt x="332" y="542"/>
                  </a:lnTo>
                  <a:lnTo>
                    <a:pt x="357" y="453"/>
                  </a:lnTo>
                  <a:lnTo>
                    <a:pt x="380" y="365"/>
                  </a:lnTo>
                  <a:lnTo>
                    <a:pt x="400" y="281"/>
                  </a:lnTo>
                  <a:lnTo>
                    <a:pt x="419" y="203"/>
                  </a:lnTo>
                  <a:lnTo>
                    <a:pt x="435" y="134"/>
                  </a:lnTo>
                  <a:lnTo>
                    <a:pt x="446" y="75"/>
                  </a:lnTo>
                  <a:lnTo>
                    <a:pt x="455" y="30"/>
                  </a:lnTo>
                  <a:lnTo>
                    <a:pt x="459" y="0"/>
                  </a:lnTo>
                  <a:lnTo>
                    <a:pt x="472" y="54"/>
                  </a:lnTo>
                  <a:lnTo>
                    <a:pt x="470" y="65"/>
                  </a:lnTo>
                  <a:lnTo>
                    <a:pt x="463" y="95"/>
                  </a:lnTo>
                  <a:lnTo>
                    <a:pt x="452" y="142"/>
                  </a:lnTo>
                  <a:lnTo>
                    <a:pt x="438" y="203"/>
                  </a:lnTo>
                  <a:lnTo>
                    <a:pt x="421" y="274"/>
                  </a:lnTo>
                  <a:lnTo>
                    <a:pt x="402" y="355"/>
                  </a:lnTo>
                  <a:lnTo>
                    <a:pt x="380" y="441"/>
                  </a:lnTo>
                  <a:lnTo>
                    <a:pt x="355" y="530"/>
                  </a:lnTo>
                  <a:lnTo>
                    <a:pt x="329" y="620"/>
                  </a:lnTo>
                  <a:lnTo>
                    <a:pt x="301" y="706"/>
                  </a:lnTo>
                  <a:lnTo>
                    <a:pt x="274" y="788"/>
                  </a:lnTo>
                  <a:lnTo>
                    <a:pt x="245" y="861"/>
                  </a:lnTo>
                  <a:lnTo>
                    <a:pt x="216" y="924"/>
                  </a:lnTo>
                  <a:lnTo>
                    <a:pt x="187" y="973"/>
                  </a:lnTo>
                  <a:lnTo>
                    <a:pt x="160" y="1006"/>
                  </a:lnTo>
                  <a:lnTo>
                    <a:pt x="132" y="1020"/>
                  </a:lnTo>
                  <a:lnTo>
                    <a:pt x="127" y="1021"/>
                  </a:lnTo>
                  <a:lnTo>
                    <a:pt x="115" y="1020"/>
                  </a:lnTo>
                  <a:lnTo>
                    <a:pt x="96" y="1014"/>
                  </a:lnTo>
                  <a:lnTo>
                    <a:pt x="74" y="997"/>
                  </a:lnTo>
                  <a:lnTo>
                    <a:pt x="51" y="967"/>
                  </a:lnTo>
                  <a:lnTo>
                    <a:pt x="30" y="918"/>
                  </a:lnTo>
                  <a:lnTo>
                    <a:pt x="11" y="848"/>
                  </a:lnTo>
                  <a:lnTo>
                    <a:pt x="0" y="750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15" name="Freeform 158"/>
            <p:cNvSpPr>
              <a:spLocks/>
            </p:cNvSpPr>
            <p:nvPr/>
          </p:nvSpPr>
          <p:spPr bwMode="auto">
            <a:xfrm>
              <a:off x="3249" y="2646"/>
              <a:ext cx="194" cy="80"/>
            </a:xfrm>
            <a:custGeom>
              <a:avLst/>
              <a:gdLst>
                <a:gd name="T0" fmla="*/ 71 w 118"/>
                <a:gd name="T1" fmla="*/ 165 h 49"/>
                <a:gd name="T2" fmla="*/ 58 w 118"/>
                <a:gd name="T3" fmla="*/ 149 h 49"/>
                <a:gd name="T4" fmla="*/ 54 w 118"/>
                <a:gd name="T5" fmla="*/ 104 h 49"/>
                <a:gd name="T6" fmla="*/ 71 w 118"/>
                <a:gd name="T7" fmla="*/ 56 h 49"/>
                <a:gd name="T8" fmla="*/ 146 w 118"/>
                <a:gd name="T9" fmla="*/ 21 h 49"/>
                <a:gd name="T10" fmla="*/ 227 w 118"/>
                <a:gd name="T11" fmla="*/ 0 h 49"/>
                <a:gd name="T12" fmla="*/ 276 w 118"/>
                <a:gd name="T13" fmla="*/ 21 h 49"/>
                <a:gd name="T14" fmla="*/ 306 w 118"/>
                <a:gd name="T15" fmla="*/ 47 h 49"/>
                <a:gd name="T16" fmla="*/ 316 w 118"/>
                <a:gd name="T17" fmla="*/ 69 h 49"/>
                <a:gd name="T18" fmla="*/ 330 w 118"/>
                <a:gd name="T19" fmla="*/ 47 h 49"/>
                <a:gd name="T20" fmla="*/ 373 w 118"/>
                <a:gd name="T21" fmla="*/ 29 h 49"/>
                <a:gd name="T22" fmla="*/ 429 w 118"/>
                <a:gd name="T23" fmla="*/ 13 h 49"/>
                <a:gd name="T24" fmla="*/ 498 w 118"/>
                <a:gd name="T25" fmla="*/ 21 h 49"/>
                <a:gd name="T26" fmla="*/ 546 w 118"/>
                <a:gd name="T27" fmla="*/ 47 h 49"/>
                <a:gd name="T28" fmla="*/ 579 w 118"/>
                <a:gd name="T29" fmla="*/ 88 h 49"/>
                <a:gd name="T30" fmla="*/ 579 w 118"/>
                <a:gd name="T31" fmla="*/ 122 h 49"/>
                <a:gd name="T32" fmla="*/ 579 w 118"/>
                <a:gd name="T33" fmla="*/ 126 h 49"/>
                <a:gd name="T34" fmla="*/ 605 w 118"/>
                <a:gd name="T35" fmla="*/ 122 h 49"/>
                <a:gd name="T36" fmla="*/ 681 w 118"/>
                <a:gd name="T37" fmla="*/ 122 h 49"/>
                <a:gd name="T38" fmla="*/ 738 w 118"/>
                <a:gd name="T39" fmla="*/ 144 h 49"/>
                <a:gd name="T40" fmla="*/ 768 w 118"/>
                <a:gd name="T41" fmla="*/ 199 h 49"/>
                <a:gd name="T42" fmla="*/ 792 w 118"/>
                <a:gd name="T43" fmla="*/ 199 h 49"/>
                <a:gd name="T44" fmla="*/ 827 w 118"/>
                <a:gd name="T45" fmla="*/ 199 h 49"/>
                <a:gd name="T46" fmla="*/ 861 w 118"/>
                <a:gd name="T47" fmla="*/ 214 h 49"/>
                <a:gd name="T48" fmla="*/ 861 w 118"/>
                <a:gd name="T49" fmla="*/ 256 h 49"/>
                <a:gd name="T50" fmla="*/ 830 w 118"/>
                <a:gd name="T51" fmla="*/ 282 h 49"/>
                <a:gd name="T52" fmla="*/ 792 w 118"/>
                <a:gd name="T53" fmla="*/ 304 h 49"/>
                <a:gd name="T54" fmla="*/ 717 w 118"/>
                <a:gd name="T55" fmla="*/ 315 h 49"/>
                <a:gd name="T56" fmla="*/ 635 w 118"/>
                <a:gd name="T57" fmla="*/ 317 h 49"/>
                <a:gd name="T58" fmla="*/ 543 w 118"/>
                <a:gd name="T59" fmla="*/ 317 h 49"/>
                <a:gd name="T60" fmla="*/ 444 w 118"/>
                <a:gd name="T61" fmla="*/ 325 h 49"/>
                <a:gd name="T62" fmla="*/ 360 w 118"/>
                <a:gd name="T63" fmla="*/ 325 h 49"/>
                <a:gd name="T64" fmla="*/ 270 w 118"/>
                <a:gd name="T65" fmla="*/ 338 h 49"/>
                <a:gd name="T66" fmla="*/ 192 w 118"/>
                <a:gd name="T67" fmla="*/ 349 h 49"/>
                <a:gd name="T68" fmla="*/ 138 w 118"/>
                <a:gd name="T69" fmla="*/ 338 h 49"/>
                <a:gd name="T70" fmla="*/ 110 w 118"/>
                <a:gd name="T71" fmla="*/ 325 h 49"/>
                <a:gd name="T72" fmla="*/ 102 w 118"/>
                <a:gd name="T73" fmla="*/ 317 h 49"/>
                <a:gd name="T74" fmla="*/ 102 w 118"/>
                <a:gd name="T75" fmla="*/ 304 h 49"/>
                <a:gd name="T76" fmla="*/ 110 w 118"/>
                <a:gd name="T77" fmla="*/ 300 h 49"/>
                <a:gd name="T78" fmla="*/ 125 w 118"/>
                <a:gd name="T79" fmla="*/ 282 h 49"/>
                <a:gd name="T80" fmla="*/ 133 w 118"/>
                <a:gd name="T81" fmla="*/ 282 h 49"/>
                <a:gd name="T82" fmla="*/ 95 w 118"/>
                <a:gd name="T83" fmla="*/ 282 h 49"/>
                <a:gd name="T84" fmla="*/ 33 w 118"/>
                <a:gd name="T85" fmla="*/ 269 h 49"/>
                <a:gd name="T86" fmla="*/ 0 w 118"/>
                <a:gd name="T87" fmla="*/ 243 h 49"/>
                <a:gd name="T88" fmla="*/ 71 w 118"/>
                <a:gd name="T89" fmla="*/ 165 h 4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18"/>
                <a:gd name="T136" fmla="*/ 0 h 49"/>
                <a:gd name="T137" fmla="*/ 118 w 118"/>
                <a:gd name="T138" fmla="*/ 49 h 4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18" h="49">
                  <a:moveTo>
                    <a:pt x="10" y="23"/>
                  </a:moveTo>
                  <a:lnTo>
                    <a:pt x="8" y="21"/>
                  </a:lnTo>
                  <a:lnTo>
                    <a:pt x="7" y="15"/>
                  </a:lnTo>
                  <a:lnTo>
                    <a:pt x="10" y="8"/>
                  </a:lnTo>
                  <a:lnTo>
                    <a:pt x="20" y="3"/>
                  </a:lnTo>
                  <a:lnTo>
                    <a:pt x="31" y="0"/>
                  </a:lnTo>
                  <a:lnTo>
                    <a:pt x="38" y="3"/>
                  </a:lnTo>
                  <a:lnTo>
                    <a:pt x="42" y="7"/>
                  </a:lnTo>
                  <a:lnTo>
                    <a:pt x="43" y="10"/>
                  </a:lnTo>
                  <a:lnTo>
                    <a:pt x="45" y="7"/>
                  </a:lnTo>
                  <a:lnTo>
                    <a:pt x="51" y="4"/>
                  </a:lnTo>
                  <a:lnTo>
                    <a:pt x="59" y="2"/>
                  </a:lnTo>
                  <a:lnTo>
                    <a:pt x="68" y="3"/>
                  </a:lnTo>
                  <a:lnTo>
                    <a:pt x="75" y="7"/>
                  </a:lnTo>
                  <a:lnTo>
                    <a:pt x="79" y="12"/>
                  </a:lnTo>
                  <a:lnTo>
                    <a:pt x="79" y="17"/>
                  </a:lnTo>
                  <a:lnTo>
                    <a:pt x="79" y="18"/>
                  </a:lnTo>
                  <a:lnTo>
                    <a:pt x="83" y="17"/>
                  </a:lnTo>
                  <a:lnTo>
                    <a:pt x="93" y="17"/>
                  </a:lnTo>
                  <a:lnTo>
                    <a:pt x="101" y="20"/>
                  </a:lnTo>
                  <a:lnTo>
                    <a:pt x="105" y="28"/>
                  </a:lnTo>
                  <a:lnTo>
                    <a:pt x="108" y="28"/>
                  </a:lnTo>
                  <a:lnTo>
                    <a:pt x="113" y="28"/>
                  </a:lnTo>
                  <a:lnTo>
                    <a:pt x="118" y="30"/>
                  </a:lnTo>
                  <a:lnTo>
                    <a:pt x="118" y="36"/>
                  </a:lnTo>
                  <a:lnTo>
                    <a:pt x="114" y="40"/>
                  </a:lnTo>
                  <a:lnTo>
                    <a:pt x="108" y="43"/>
                  </a:lnTo>
                  <a:lnTo>
                    <a:pt x="98" y="44"/>
                  </a:lnTo>
                  <a:lnTo>
                    <a:pt x="87" y="45"/>
                  </a:lnTo>
                  <a:lnTo>
                    <a:pt x="74" y="45"/>
                  </a:lnTo>
                  <a:lnTo>
                    <a:pt x="61" y="46"/>
                  </a:lnTo>
                  <a:lnTo>
                    <a:pt x="49" y="46"/>
                  </a:lnTo>
                  <a:lnTo>
                    <a:pt x="37" y="48"/>
                  </a:lnTo>
                  <a:lnTo>
                    <a:pt x="26" y="49"/>
                  </a:lnTo>
                  <a:lnTo>
                    <a:pt x="19" y="48"/>
                  </a:lnTo>
                  <a:lnTo>
                    <a:pt x="15" y="46"/>
                  </a:lnTo>
                  <a:lnTo>
                    <a:pt x="14" y="45"/>
                  </a:lnTo>
                  <a:lnTo>
                    <a:pt x="14" y="43"/>
                  </a:lnTo>
                  <a:lnTo>
                    <a:pt x="15" y="42"/>
                  </a:lnTo>
                  <a:lnTo>
                    <a:pt x="17" y="40"/>
                  </a:lnTo>
                  <a:lnTo>
                    <a:pt x="18" y="40"/>
                  </a:lnTo>
                  <a:lnTo>
                    <a:pt x="13" y="40"/>
                  </a:lnTo>
                  <a:lnTo>
                    <a:pt x="4" y="38"/>
                  </a:lnTo>
                  <a:lnTo>
                    <a:pt x="0" y="34"/>
                  </a:lnTo>
                  <a:lnTo>
                    <a:pt x="10" y="23"/>
                  </a:lnTo>
                  <a:close/>
                </a:path>
              </a:pathLst>
            </a:custGeom>
            <a:solidFill>
              <a:srgbClr val="F2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16" name="Line 159"/>
            <p:cNvSpPr>
              <a:spLocks noChangeShapeType="1"/>
            </p:cNvSpPr>
            <p:nvPr/>
          </p:nvSpPr>
          <p:spPr bwMode="auto">
            <a:xfrm flipV="1">
              <a:off x="2907" y="2752"/>
              <a:ext cx="2012" cy="798"/>
            </a:xfrm>
            <a:prstGeom prst="line">
              <a:avLst/>
            </a:prstGeom>
            <a:noFill/>
            <a:ln w="2540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2117" name="WordArt 160"/>
            <p:cNvSpPr>
              <a:spLocks noChangeArrowheads="1" noChangeShapeType="1" noTextEdit="1"/>
            </p:cNvSpPr>
            <p:nvPr/>
          </p:nvSpPr>
          <p:spPr bwMode="auto">
            <a:xfrm>
              <a:off x="4790" y="2965"/>
              <a:ext cx="911" cy="718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27370"/>
                </a:avLst>
              </a:prstTxWarp>
            </a:bodyPr>
            <a:lstStyle/>
            <a:p>
              <a:pPr algn="ctr"/>
              <a:r>
                <a:rPr lang="es-ES" sz="3600" kern="10">
                  <a:ln w="12700">
                    <a:solidFill>
                      <a:srgbClr val="993366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993366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FF99FF">
                        <a:alpha val="70000"/>
                      </a:srgbClr>
                    </a:outerShdw>
                  </a:effectLst>
                  <a:latin typeface="Georgia"/>
                </a:rPr>
                <a:t>p+L</a:t>
              </a:r>
            </a:p>
          </p:txBody>
        </p:sp>
      </p:grpSp>
      <p:sp>
        <p:nvSpPr>
          <p:cNvPr id="2063" name="Line 82"/>
          <p:cNvSpPr>
            <a:spLocks noChangeShapeType="1"/>
          </p:cNvSpPr>
          <p:nvPr/>
        </p:nvSpPr>
        <p:spPr bwMode="auto">
          <a:xfrm>
            <a:off x="4024313" y="5087938"/>
            <a:ext cx="0" cy="433387"/>
          </a:xfrm>
          <a:prstGeom prst="line">
            <a:avLst/>
          </a:prstGeom>
          <a:noFill/>
          <a:ln w="57150">
            <a:solidFill>
              <a:srgbClr val="99CC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064" name="Line 83"/>
          <p:cNvSpPr>
            <a:spLocks noChangeShapeType="1"/>
          </p:cNvSpPr>
          <p:nvPr/>
        </p:nvSpPr>
        <p:spPr bwMode="auto">
          <a:xfrm flipH="1">
            <a:off x="2871788" y="5305425"/>
            <a:ext cx="1008062" cy="0"/>
          </a:xfrm>
          <a:prstGeom prst="line">
            <a:avLst/>
          </a:prstGeom>
          <a:noFill/>
          <a:ln w="57150">
            <a:solidFill>
              <a:srgbClr val="99CC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065" name="Line 84"/>
          <p:cNvSpPr>
            <a:spLocks noChangeShapeType="1"/>
          </p:cNvSpPr>
          <p:nvPr/>
        </p:nvSpPr>
        <p:spPr bwMode="auto">
          <a:xfrm>
            <a:off x="10288588" y="4945063"/>
            <a:ext cx="0" cy="576262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066" name="AutoShape 85"/>
          <p:cNvSpPr>
            <a:spLocks noChangeArrowheads="1"/>
          </p:cNvSpPr>
          <p:nvPr/>
        </p:nvSpPr>
        <p:spPr bwMode="auto">
          <a:xfrm>
            <a:off x="9424988" y="4656138"/>
            <a:ext cx="576262" cy="503237"/>
          </a:xfrm>
          <a:prstGeom prst="irregularSeal1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70" name="69 Imagen" descr="IMG0006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44816" y="2784376"/>
            <a:ext cx="6048672" cy="4536504"/>
          </a:xfrm>
          <a:prstGeom prst="rect">
            <a:avLst/>
          </a:prstGeom>
        </p:spPr>
      </p:pic>
      <p:pic>
        <p:nvPicPr>
          <p:cNvPr id="71" name="70 Imagen" descr="IMG0006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4136" y="2784376"/>
            <a:ext cx="5904656" cy="4428492"/>
          </a:xfrm>
          <a:prstGeom prst="rect">
            <a:avLst/>
          </a:prstGeom>
        </p:spPr>
      </p:pic>
      <p:grpSp>
        <p:nvGrpSpPr>
          <p:cNvPr id="2062" name="89 Grupo"/>
          <p:cNvGrpSpPr>
            <a:grpSpLocks/>
          </p:cNvGrpSpPr>
          <p:nvPr/>
        </p:nvGrpSpPr>
        <p:grpSpPr bwMode="auto">
          <a:xfrm>
            <a:off x="0" y="1704256"/>
            <a:ext cx="2304256" cy="1800200"/>
            <a:chOff x="250825" y="5507038"/>
            <a:chExt cx="1511300" cy="1209675"/>
          </a:xfrm>
        </p:grpSpPr>
        <p:sp>
          <p:nvSpPr>
            <p:cNvPr id="2068" name="Oval 165"/>
            <p:cNvSpPr>
              <a:spLocks noChangeArrowheads="1"/>
            </p:cNvSpPr>
            <p:nvPr/>
          </p:nvSpPr>
          <p:spPr bwMode="auto">
            <a:xfrm rot="-2255702">
              <a:off x="342503" y="5604879"/>
              <a:ext cx="1419622" cy="1111834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 wrap="none" lIns="128016" tIns="64008" rIns="128016" bIns="64008" anchor="ctr"/>
            <a:lstStyle/>
            <a:p>
              <a:pPr defTabSz="1279525"/>
              <a:endParaRPr lang="es-ES"/>
            </a:p>
          </p:txBody>
        </p:sp>
        <p:sp>
          <p:nvSpPr>
            <p:cNvPr id="2069" name="Oval 166"/>
            <p:cNvSpPr>
              <a:spLocks noChangeArrowheads="1"/>
            </p:cNvSpPr>
            <p:nvPr/>
          </p:nvSpPr>
          <p:spPr bwMode="auto">
            <a:xfrm rot="-2255702">
              <a:off x="250825" y="5507038"/>
              <a:ext cx="1419622" cy="1111834"/>
            </a:xfrm>
            <a:prstGeom prst="ellipse">
              <a:avLst/>
            </a:prstGeom>
            <a:solidFill>
              <a:srgbClr val="99CC00"/>
            </a:solidFill>
            <a:ln w="9525">
              <a:noFill/>
              <a:round/>
              <a:headEnd/>
              <a:tailEnd/>
            </a:ln>
          </p:spPr>
          <p:txBody>
            <a:bodyPr wrap="none" lIns="128016" tIns="64008" rIns="128016" bIns="64008" anchor="ctr"/>
            <a:lstStyle/>
            <a:p>
              <a:pPr defTabSz="1279525"/>
              <a:endParaRPr lang="es-ES"/>
            </a:p>
          </p:txBody>
        </p:sp>
        <p:sp>
          <p:nvSpPr>
            <p:cNvPr id="2070" name="Freeform 167"/>
            <p:cNvSpPr>
              <a:spLocks/>
            </p:cNvSpPr>
            <p:nvPr/>
          </p:nvSpPr>
          <p:spPr bwMode="auto">
            <a:xfrm>
              <a:off x="631428" y="5824281"/>
              <a:ext cx="755650" cy="554434"/>
            </a:xfrm>
            <a:custGeom>
              <a:avLst/>
              <a:gdLst>
                <a:gd name="T0" fmla="*/ 0 w 584"/>
                <a:gd name="T1" fmla="*/ 2147483647 h 462"/>
                <a:gd name="T2" fmla="*/ 2147483647 w 584"/>
                <a:gd name="T3" fmla="*/ 0 h 462"/>
                <a:gd name="T4" fmla="*/ 0 60000 65536"/>
                <a:gd name="T5" fmla="*/ 0 60000 65536"/>
                <a:gd name="T6" fmla="*/ 0 w 584"/>
                <a:gd name="T7" fmla="*/ 0 h 462"/>
                <a:gd name="T8" fmla="*/ 584 w 584"/>
                <a:gd name="T9" fmla="*/ 462 h 46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84" h="462">
                  <a:moveTo>
                    <a:pt x="0" y="462"/>
                  </a:moveTo>
                  <a:lnTo>
                    <a:pt x="584" y="0"/>
                  </a:lnTo>
                </a:path>
              </a:pathLst>
            </a:custGeom>
            <a:noFill/>
            <a:ln w="95250">
              <a:solidFill>
                <a:schemeClr val="bg1"/>
              </a:solidFill>
              <a:round/>
              <a:headEnd type="none" w="med" len="med"/>
              <a:tailEnd type="none" w="med" len="med"/>
            </a:ln>
            <a:scene3d>
              <a:camera prst="legacyPerspectiveFront">
                <a:rot lat="20099985" lon="1500000" rev="0"/>
              </a:camera>
              <a:lightRig rig="legacyFlat4" dir="b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>
              <a:flatTx/>
            </a:bodyPr>
            <a:lstStyle/>
            <a:p>
              <a:endParaRPr lang="es-ES"/>
            </a:p>
          </p:txBody>
        </p:sp>
        <p:sp>
          <p:nvSpPr>
            <p:cNvPr id="2071" name="Line 168"/>
            <p:cNvSpPr>
              <a:spLocks noChangeShapeType="1"/>
            </p:cNvSpPr>
            <p:nvPr/>
          </p:nvSpPr>
          <p:spPr bwMode="auto">
            <a:xfrm rot="875574" flipH="1" flipV="1">
              <a:off x="378619" y="5960666"/>
              <a:ext cx="436166" cy="486242"/>
            </a:xfrm>
            <a:prstGeom prst="line">
              <a:avLst/>
            </a:prstGeom>
            <a:noFill/>
            <a:ln w="95250">
              <a:solidFill>
                <a:schemeClr val="bg1"/>
              </a:solidFill>
              <a:round/>
              <a:headEnd/>
              <a:tailEnd/>
            </a:ln>
            <a:scene3d>
              <a:camera prst="legacyPerspectiveFront">
                <a:rot lat="20099985" lon="1500000" rev="0"/>
              </a:camera>
              <a:lightRig rig="legacyFlat4" dir="b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>
              <a:flatTx/>
            </a:bodyPr>
            <a:lstStyle/>
            <a:p>
              <a:endParaRPr lang="es-ES"/>
            </a:p>
          </p:txBody>
        </p:sp>
      </p:grpSp>
      <p:grpSp>
        <p:nvGrpSpPr>
          <p:cNvPr id="2060" name="Group 147"/>
          <p:cNvGrpSpPr>
            <a:grpSpLocks/>
          </p:cNvGrpSpPr>
          <p:nvPr/>
        </p:nvGrpSpPr>
        <p:grpSpPr bwMode="auto">
          <a:xfrm>
            <a:off x="10137775" y="1848272"/>
            <a:ext cx="2663825" cy="1512887"/>
            <a:chOff x="1882" y="1525"/>
            <a:chExt cx="635" cy="590"/>
          </a:xfrm>
        </p:grpSpPr>
        <p:sp>
          <p:nvSpPr>
            <p:cNvPr id="2072" name="Oval 148"/>
            <p:cNvSpPr>
              <a:spLocks noChangeArrowheads="1"/>
            </p:cNvSpPr>
            <p:nvPr/>
          </p:nvSpPr>
          <p:spPr bwMode="auto">
            <a:xfrm rot="-2255702">
              <a:off x="1920" y="1572"/>
              <a:ext cx="597" cy="543"/>
            </a:xfrm>
            <a:prstGeom prst="ellipse">
              <a:avLst/>
            </a:pr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 wrap="none" lIns="128016" tIns="64008" rIns="128016" bIns="64008" anchor="ctr"/>
            <a:lstStyle/>
            <a:p>
              <a:pPr defTabSz="1279525"/>
              <a:endParaRPr lang="es-ES"/>
            </a:p>
          </p:txBody>
        </p:sp>
        <p:grpSp>
          <p:nvGrpSpPr>
            <p:cNvPr id="2073" name="Group 149"/>
            <p:cNvGrpSpPr>
              <a:grpSpLocks/>
            </p:cNvGrpSpPr>
            <p:nvPr/>
          </p:nvGrpSpPr>
          <p:grpSpPr bwMode="auto">
            <a:xfrm>
              <a:off x="1882" y="1525"/>
              <a:ext cx="597" cy="543"/>
              <a:chOff x="1882" y="1525"/>
              <a:chExt cx="597" cy="543"/>
            </a:xfrm>
          </p:grpSpPr>
          <p:sp>
            <p:nvSpPr>
              <p:cNvPr id="2074" name="Oval 150"/>
              <p:cNvSpPr>
                <a:spLocks noChangeArrowheads="1"/>
              </p:cNvSpPr>
              <p:nvPr/>
            </p:nvSpPr>
            <p:spPr bwMode="auto">
              <a:xfrm rot="-2255702">
                <a:off x="1882" y="1525"/>
                <a:ext cx="597" cy="543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128016" tIns="64008" rIns="128016" bIns="64008" anchor="ctr"/>
              <a:lstStyle/>
              <a:p>
                <a:pPr defTabSz="1279525"/>
                <a:endParaRPr lang="es-ES"/>
              </a:p>
            </p:txBody>
          </p:sp>
          <p:grpSp>
            <p:nvGrpSpPr>
              <p:cNvPr id="2075" name="Group 151"/>
              <p:cNvGrpSpPr>
                <a:grpSpLocks/>
              </p:cNvGrpSpPr>
              <p:nvPr/>
            </p:nvGrpSpPr>
            <p:grpSpPr bwMode="auto">
              <a:xfrm>
                <a:off x="2018" y="1616"/>
                <a:ext cx="318" cy="325"/>
                <a:chOff x="2018" y="1616"/>
                <a:chExt cx="318" cy="325"/>
              </a:xfrm>
            </p:grpSpPr>
            <p:sp>
              <p:nvSpPr>
                <p:cNvPr id="2076" name="Freeform 152"/>
                <p:cNvSpPr>
                  <a:spLocks/>
                </p:cNvSpPr>
                <p:nvPr/>
              </p:nvSpPr>
              <p:spPr bwMode="auto">
                <a:xfrm>
                  <a:off x="2018" y="1661"/>
                  <a:ext cx="317" cy="272"/>
                </a:xfrm>
                <a:custGeom>
                  <a:avLst/>
                  <a:gdLst>
                    <a:gd name="T0" fmla="*/ 0 w 584"/>
                    <a:gd name="T1" fmla="*/ 6 h 462"/>
                    <a:gd name="T2" fmla="*/ 4 w 584"/>
                    <a:gd name="T3" fmla="*/ 0 h 462"/>
                    <a:gd name="T4" fmla="*/ 0 60000 65536"/>
                    <a:gd name="T5" fmla="*/ 0 60000 65536"/>
                    <a:gd name="T6" fmla="*/ 0 w 584"/>
                    <a:gd name="T7" fmla="*/ 0 h 462"/>
                    <a:gd name="T8" fmla="*/ 584 w 584"/>
                    <a:gd name="T9" fmla="*/ 462 h 46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84" h="462">
                      <a:moveTo>
                        <a:pt x="0" y="462"/>
                      </a:moveTo>
                      <a:lnTo>
                        <a:pt x="584" y="0"/>
                      </a:lnTo>
                    </a:path>
                  </a:pathLst>
                </a:custGeom>
                <a:noFill/>
                <a:ln w="95250">
                  <a:solidFill>
                    <a:schemeClr val="bg1"/>
                  </a:solidFill>
                  <a:round/>
                  <a:headEnd type="none" w="med" len="med"/>
                  <a:tailEnd type="none" w="med" len="med"/>
                </a:ln>
                <a:scene3d>
                  <a:camera prst="legacyPerspectiveFront">
                    <a:rot lat="20099985" lon="1500000" rev="0"/>
                  </a:camera>
                  <a:lightRig rig="legacyFlat4" dir="b"/>
                </a:scene3d>
                <a:sp3d extrusionH="125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s-ES"/>
                </a:p>
              </p:txBody>
            </p:sp>
            <p:sp>
              <p:nvSpPr>
                <p:cNvPr id="2077" name="Line 153"/>
                <p:cNvSpPr>
                  <a:spLocks noChangeShapeType="1"/>
                </p:cNvSpPr>
                <p:nvPr/>
              </p:nvSpPr>
              <p:spPr bwMode="auto">
                <a:xfrm rot="875574" flipH="1" flipV="1">
                  <a:off x="2018" y="1616"/>
                  <a:ext cx="318" cy="325"/>
                </a:xfrm>
                <a:prstGeom prst="line">
                  <a:avLst/>
                </a:prstGeom>
                <a:noFill/>
                <a:ln w="95250">
                  <a:solidFill>
                    <a:schemeClr val="bg1"/>
                  </a:solidFill>
                  <a:round/>
                  <a:headEnd/>
                  <a:tailEnd/>
                </a:ln>
                <a:scene3d>
                  <a:camera prst="legacyPerspectiveFront">
                    <a:rot lat="20099985" lon="1500000" rev="0"/>
                  </a:camera>
                  <a:lightRig rig="legacyFlat4" dir="b"/>
                </a:scene3d>
                <a:sp3d extrusionH="125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s-ES"/>
                </a:p>
              </p:txBody>
            </p:sp>
          </p:grpSp>
        </p:grpSp>
      </p:grpSp>
      <p:sp>
        <p:nvSpPr>
          <p:cNvPr id="72" name="71 Elipse"/>
          <p:cNvSpPr/>
          <p:nvPr/>
        </p:nvSpPr>
        <p:spPr>
          <a:xfrm>
            <a:off x="2296344" y="5664696"/>
            <a:ext cx="2088232" cy="1800200"/>
          </a:xfrm>
          <a:prstGeom prst="ellipse">
            <a:avLst/>
          </a:prstGeom>
          <a:solidFill>
            <a:srgbClr val="92D050">
              <a:alpha val="27000"/>
            </a:srgbClr>
          </a:solidFill>
          <a:ln w="57150">
            <a:solidFill>
              <a:srgbClr val="1DA6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2 Rectángulo redondeado"/>
          <p:cNvSpPr>
            <a:spLocks noChangeArrowheads="1"/>
          </p:cNvSpPr>
          <p:nvPr/>
        </p:nvSpPr>
        <p:spPr bwMode="auto">
          <a:xfrm rot="949449">
            <a:off x="4331585" y="2729475"/>
            <a:ext cx="1980947" cy="1950315"/>
          </a:xfrm>
          <a:prstGeom prst="roundRect">
            <a:avLst>
              <a:gd name="adj" fmla="val 21793"/>
            </a:avLst>
          </a:prstGeom>
          <a:solidFill>
            <a:schemeClr val="folHlink">
              <a:alpha val="30000"/>
            </a:schemeClr>
          </a:solidFill>
          <a:ln w="38100" algn="ctr">
            <a:solidFill>
              <a:srgbClr val="92D05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2600" b="1" dirty="0" smtClean="0">
                <a:solidFill>
                  <a:srgbClr val="008E40"/>
                </a:solidFill>
              </a:rPr>
              <a:t>Utiliza la escalera o un útil adecuado</a:t>
            </a:r>
            <a:endParaRPr lang="es-ES" sz="3500" b="1" dirty="0">
              <a:solidFill>
                <a:srgbClr val="008E40"/>
              </a:solidFill>
            </a:endParaRPr>
          </a:p>
        </p:txBody>
      </p:sp>
      <p:sp>
        <p:nvSpPr>
          <p:cNvPr id="74" name="2 Rectángulo redondeado"/>
          <p:cNvSpPr>
            <a:spLocks noChangeArrowheads="1"/>
          </p:cNvSpPr>
          <p:nvPr/>
        </p:nvSpPr>
        <p:spPr bwMode="auto">
          <a:xfrm rot="21316385">
            <a:off x="10067210" y="5916314"/>
            <a:ext cx="2675258" cy="1545543"/>
          </a:xfrm>
          <a:prstGeom prst="roundRect">
            <a:avLst>
              <a:gd name="adj" fmla="val 16667"/>
            </a:avLst>
          </a:prstGeom>
          <a:solidFill>
            <a:srgbClr val="FFC000">
              <a:alpha val="30000"/>
            </a:srgbClr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ES" sz="2600" b="1" dirty="0" smtClean="0">
                <a:solidFill>
                  <a:srgbClr val="C00000"/>
                </a:solidFill>
              </a:rPr>
              <a:t>N</a:t>
            </a:r>
            <a:r>
              <a:rPr lang="es-ES" sz="2600" b="1" dirty="0" smtClean="0">
                <a:solidFill>
                  <a:srgbClr val="C00000"/>
                </a:solidFill>
              </a:rPr>
              <a:t>unca trepes por  la caja del camión</a:t>
            </a:r>
            <a:endParaRPr lang="es-ES" sz="35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1440</TotalTime>
  <Words>132</Words>
  <Application>Microsoft Office PowerPoint</Application>
  <PresentationFormat>Papel A3 (297 x 420 mm)</PresentationFormat>
  <Paragraphs>20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default</vt:lpstr>
      <vt:lpstr>APRENDIZAJE DE ACCIDENTE SIN BAJA Caída chofer a la caja del camión al subirse al quitar tauliner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APRENDIZAJE DE ACCIDENTE SIN BAJA Lesión en hombro por caída en las cadenas del apilador</dc:title>
  <dc:creator>Carles Nicolau Marti</dc:creator>
  <cp:lastModifiedBy>AGONZALEZB</cp:lastModifiedBy>
  <cp:revision>100</cp:revision>
  <dcterms:created xsi:type="dcterms:W3CDTF">2008-07-08T20:01:30Z</dcterms:created>
  <dcterms:modified xsi:type="dcterms:W3CDTF">2011-09-22T11:12:56Z</dcterms:modified>
</cp:coreProperties>
</file>